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Lst>
  <p:notesMasterIdLst>
    <p:notesMasterId r:id="rId11"/>
  </p:notesMasterIdLst>
  <p:sldIdLst>
    <p:sldId id="256" r:id="rId3"/>
    <p:sldId id="1888" r:id="rId4"/>
    <p:sldId id="1890" r:id="rId5"/>
    <p:sldId id="1891" r:id="rId6"/>
    <p:sldId id="1894" r:id="rId7"/>
    <p:sldId id="1895" r:id="rId8"/>
    <p:sldId id="1897" r:id="rId9"/>
    <p:sldId id="189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0" autoAdjust="0"/>
    <p:restoredTop sz="94660"/>
  </p:normalViewPr>
  <p:slideViewPr>
    <p:cSldViewPr>
      <p:cViewPr varScale="1">
        <p:scale>
          <a:sx n="162" d="100"/>
          <a:sy n="162" d="100"/>
        </p:scale>
        <p:origin x="144"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0ADAF-DD86-4D49-8056-97DA6F13EA65}"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5F55F-D717-450D-8BE7-974E068C6630}" type="slidenum">
              <a:rPr lang="en-US" smtClean="0"/>
              <a:t>‹#›</a:t>
            </a:fld>
            <a:endParaRPr lang="en-US"/>
          </a:p>
        </p:txBody>
      </p:sp>
    </p:spTree>
    <p:extLst>
      <p:ext uri="{BB962C8B-B14F-4D97-AF65-F5344CB8AC3E}">
        <p14:creationId xmlns:p14="http://schemas.microsoft.com/office/powerpoint/2010/main" val="385248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987B86-ED55-4BA9-9668-332894C6B2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B6C4ED35-7BF2-4C87-A5A1-7C0CFF77C44E}"/>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5" name="Footer Placeholder 4">
            <a:extLst>
              <a:ext uri="{FF2B5EF4-FFF2-40B4-BE49-F238E27FC236}">
                <a16:creationId xmlns:a16="http://schemas.microsoft.com/office/drawing/2014/main" id="{78B82DB8-628F-4F04-BF6D-2C2CBCA2C9A2}"/>
              </a:ext>
            </a:extLst>
          </p:cNvPr>
          <p:cNvSpPr>
            <a:spLocks noGrp="1"/>
          </p:cNvSpPr>
          <p:nvPr>
            <p:ph type="ftr" sz="quarter" idx="10"/>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2A6E6E1E-368A-483B-A766-536643CDD9A2}"/>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809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609601" y="0"/>
            <a:ext cx="11582399" cy="6858000"/>
          </a:xfrm>
        </p:spPr>
        <p:txBody>
          <a:bodyPr/>
          <a:lstStyle/>
          <a:p>
            <a:endParaRPr lang="en-US" dirty="0"/>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0"/>
            <a:ext cx="2581275" cy="6858000"/>
          </a:xfrm>
          <a:solidFill>
            <a:srgbClr val="222222"/>
          </a:solidFill>
        </p:spPr>
        <p:txBody>
          <a:bodyPr lIns="182880" tIns="91440" rIns="91440" bIns="91440" anchor="ctr"/>
          <a:lstStyle>
            <a:lvl1pPr>
              <a:lnSpc>
                <a:spcPct val="150000"/>
              </a:lnSpc>
              <a:spcBef>
                <a:spcPts val="0"/>
              </a:spcBef>
              <a:defRPr sz="32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a:p>
            <a:pPr lvl="0"/>
            <a:r>
              <a:rPr lang="en-US" dirty="0"/>
              <a:t>02</a:t>
            </a:r>
          </a:p>
          <a:p>
            <a:pPr lvl="0"/>
            <a:r>
              <a:rPr lang="en-US" dirty="0"/>
              <a:t>03</a:t>
            </a:r>
          </a:p>
          <a:p>
            <a:pPr lvl="0"/>
            <a:r>
              <a:rPr lang="en-US" dirty="0"/>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74319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09600" y="0"/>
            <a:ext cx="8086725" cy="68580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dirty="0"/>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dirty="0"/>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dirty="0"/>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8032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Factoid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457221"/>
            <a:ext cx="4876800" cy="5943579"/>
          </a:xfrm>
        </p:spPr>
        <p:txBody>
          <a:bodyPr lIns="0" tIns="0" rIns="0" bIns="0" anchor="ctr"/>
          <a:lstStyle>
            <a:lvl1pPr>
              <a:spcBef>
                <a:spcPts val="0"/>
              </a:spcBef>
              <a:defRPr sz="24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457200"/>
            <a:ext cx="4876800" cy="59435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706271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668000" cy="4314825"/>
          </a:xfrm>
        </p:spPr>
        <p:txBody>
          <a:bodyPr lIns="0" tIns="0" rIns="0" bIns="0" numCol="2" spcCol="457200"/>
          <a:lstStyle>
            <a:lvl1pPr marL="285750" indent="-285750">
              <a:buFont typeface="Arial" panose="020B0604020202020204" pitchFamily="34" charset="0"/>
              <a:buChar char="•"/>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968663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0"/>
            <a:ext cx="4905375"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BC 1785 Structures Group</a:t>
            </a:r>
            <a:endParaRPr lang="en-US" dirty="0"/>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90357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3"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3" y="2390775"/>
            <a:ext cx="4876797" cy="4010025"/>
          </a:xfrm>
        </p:spPr>
        <p:txBody>
          <a:bodyPr lIns="0" tIns="0" rIns="0" bIns="0" numCol="1"/>
          <a:lstStyle>
            <a:lvl1pPr marL="0" indent="0">
              <a:buFont typeface="Arial" panose="020B0604020202020204" pitchFamily="34" charset="0"/>
              <a:buNone/>
              <a:defRPr/>
            </a:lvl1pPr>
          </a:lstStyle>
          <a:p>
            <a:pPr lvl="0"/>
            <a:r>
              <a:rPr lang="en-US" dirty="0"/>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62000" y="0"/>
            <a:ext cx="4876800" cy="68580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BC 1785 Structures Group</a:t>
            </a:r>
            <a:endParaRPr lang="en-US" dirty="0"/>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31117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457221"/>
            <a:ext cx="10668000" cy="5943579"/>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87509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Map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81F18A9D-5717-42C2-9112-ACBCD2BFCCFF}"/>
              </a:ext>
            </a:extLst>
          </p:cNvPr>
          <p:cNvSpPr>
            <a:spLocks noGrp="1"/>
          </p:cNvSpPr>
          <p:nvPr>
            <p:ph type="ftr" sz="quarter" idx="15"/>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E980B2C8-1DCF-4CA3-A54A-45AF444A7B27}"/>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890298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340839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hart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668000" cy="609600"/>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dirty="0"/>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668000" cy="4486275"/>
          </a:xfrm>
        </p:spPr>
        <p:txBody>
          <a:bodyPr lIns="0" tIns="0" rIns="0" bIns="0"/>
          <a:lstStyle>
            <a:lvl1pPr>
              <a:defRPr sz="1000">
                <a:solidFill>
                  <a:schemeClr val="bg1"/>
                </a:solidFill>
              </a:defRPr>
            </a:lvl1pPr>
          </a:lstStyle>
          <a:p>
            <a:endParaRPr lang="en-US"/>
          </a:p>
        </p:txBody>
      </p:sp>
      <p:sp>
        <p:nvSpPr>
          <p:cNvPr id="3" name="Footer Placeholder 2">
            <a:extLst>
              <a:ext uri="{FF2B5EF4-FFF2-40B4-BE49-F238E27FC236}">
                <a16:creationId xmlns:a16="http://schemas.microsoft.com/office/drawing/2014/main" id="{EE49743D-72FE-4ED9-9362-2FB38317F796}"/>
              </a:ext>
            </a:extLst>
          </p:cNvPr>
          <p:cNvSpPr>
            <a:spLocks noGrp="1"/>
          </p:cNvSpPr>
          <p:nvPr>
            <p:ph type="ftr" sz="quarter" idx="15"/>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740A450B-3008-4885-AE29-9B6CFD44781F}"/>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648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11582400" cy="4594225"/>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0" y="4733925"/>
            <a:ext cx="1066800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r>
              <a:rPr lang="en-US"/>
              <a:t>BC 1785 Structures Group</a:t>
            </a:r>
            <a:endParaRPr lang="en-US" dirty="0"/>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696999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dirty="0"/>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52063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4" name="Text Placeholder 1">
            <a:extLst>
              <a:ext uri="{FF2B5EF4-FFF2-40B4-BE49-F238E27FC236}">
                <a16:creationId xmlns:a16="http://schemas.microsoft.com/office/drawing/2014/main" id="{C5C28086-ABFC-40E4-B6FB-CEBE58CE53CA}"/>
              </a:ext>
            </a:extLst>
          </p:cNvPr>
          <p:cNvSpPr txBox="1">
            <a:spLocks/>
          </p:cNvSpPr>
          <p:nvPr userDrawn="1"/>
        </p:nvSpPr>
        <p:spPr>
          <a:xfrm>
            <a:off x="152403" y="6400800"/>
            <a:ext cx="304798" cy="304800"/>
          </a:xfrm>
          <a:prstGeom prst="rect">
            <a:avLst/>
          </a:prstGeom>
        </p:spPr>
        <p:txBody>
          <a:bodyPr lIns="0" tIns="0" rIns="0" bIns="0" anchor="b"/>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lgn="ctr"/>
            <a:fld id="{508CBEDC-41B7-42D5-9B71-14CBC1D618C0}" type="slidenum">
              <a:rPr lang="en-US" sz="900" b="1" smtClean="0">
                <a:solidFill>
                  <a:srgbClr val="222222"/>
                </a:solidFill>
              </a:rPr>
              <a:pPr algn="ctr"/>
              <a:t>‹#›</a:t>
            </a:fld>
            <a:endParaRPr lang="en-US" sz="900" b="1" dirty="0">
              <a:solidFill>
                <a:srgbClr val="222222"/>
              </a:solidFill>
            </a:endParaRPr>
          </a:p>
        </p:txBody>
      </p:sp>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dirty="0"/>
              <a:t>Schedule</a:t>
            </a:r>
          </a:p>
        </p:txBody>
      </p:sp>
    </p:spTree>
    <p:extLst>
      <p:ext uri="{BB962C8B-B14F-4D97-AF65-F5344CB8AC3E}">
        <p14:creationId xmlns:p14="http://schemas.microsoft.com/office/powerpoint/2010/main" val="281625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609600" y="0"/>
            <a:ext cx="11582400" cy="6858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r>
              <a:rPr lang="en-US"/>
              <a:t>BC 1785 Structures Group</a:t>
            </a:r>
            <a:endParaRPr lang="en-US" dirty="0"/>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624822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Projec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6"/>
            <a:ext cx="2090737" cy="3837908"/>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704156" y="0"/>
            <a:ext cx="9487844" cy="68580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1386" y="6219824"/>
            <a:ext cx="277349" cy="276888"/>
          </a:xfrm>
          <a:prstGeom prst="rect">
            <a:avLst/>
          </a:prstGeom>
        </p:spPr>
      </p:pic>
      <p:sp>
        <p:nvSpPr>
          <p:cNvPr id="12" name="Footer Placeholder 11">
            <a:extLst>
              <a:ext uri="{FF2B5EF4-FFF2-40B4-BE49-F238E27FC236}">
                <a16:creationId xmlns:a16="http://schemas.microsoft.com/office/drawing/2014/main" id="{BFBA5236-014C-411A-BD40-968CBA9A866E}"/>
              </a:ext>
            </a:extLst>
          </p:cNvPr>
          <p:cNvSpPr>
            <a:spLocks noGrp="1"/>
          </p:cNvSpPr>
          <p:nvPr>
            <p:ph type="ftr" sz="quarter" idx="17"/>
          </p:nvPr>
        </p:nvSpPr>
        <p:spPr/>
        <p:txBody>
          <a:bodyPr/>
          <a:lstStyle/>
          <a:p>
            <a:r>
              <a:rPr lang="en-US"/>
              <a:t>BC 1785 Structures Group</a:t>
            </a:r>
            <a:endParaRPr lang="en-US" dirty="0"/>
          </a:p>
        </p:txBody>
      </p:sp>
      <p:sp>
        <p:nvSpPr>
          <p:cNvPr id="15" name="Slide Number Placeholder 14">
            <a:extLst>
              <a:ext uri="{FF2B5EF4-FFF2-40B4-BE49-F238E27FC236}">
                <a16:creationId xmlns:a16="http://schemas.microsoft.com/office/drawing/2014/main" id="{2E733631-85D7-459E-AD58-A7D18F4455C8}"/>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862D28AA-A2B6-47A8-B3E7-63D1CF7C5395}"/>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3918655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152400"/>
            <a:ext cx="9183044" cy="65532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1386"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3959635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762000" y="152400"/>
            <a:ext cx="11277600" cy="65532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13635" y="6219824"/>
            <a:ext cx="277349"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r>
              <a:rPr lang="en-US"/>
              <a:t>BC 1785 Structures Group</a:t>
            </a:r>
            <a:endParaRPr lang="en-US" dirty="0"/>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2760310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5711289"/>
            <a:ext cx="1989470" cy="689511"/>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32480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0668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050648" y="5685098"/>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7437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10668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dirty="0">
                <a:solidFill>
                  <a:schemeClr val="bg1"/>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7436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dirty="0">
                <a:solidFill>
                  <a:schemeClr val="bg1"/>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103492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2368935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dirty="0"/>
              <a:t>City, State</a:t>
            </a:r>
          </a:p>
        </p:txBody>
      </p:sp>
    </p:spTree>
    <p:extLst>
      <p:ext uri="{BB962C8B-B14F-4D97-AF65-F5344CB8AC3E}">
        <p14:creationId xmlns:p14="http://schemas.microsoft.com/office/powerpoint/2010/main" val="36365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Tree>
    <p:extLst>
      <p:ext uri="{BB962C8B-B14F-4D97-AF65-F5344CB8AC3E}">
        <p14:creationId xmlns:p14="http://schemas.microsoft.com/office/powerpoint/2010/main" val="1907745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dirty="0"/>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0"/>
            <a:ext cx="4314287" cy="6858000"/>
          </a:xfrm>
        </p:spPr>
        <p:txBody>
          <a:bodyPr/>
          <a:lstStyle/>
          <a:p>
            <a:endParaRPr lang="en-US"/>
          </a:p>
        </p:txBody>
      </p:sp>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2" y="0"/>
            <a:ext cx="2642617" cy="3429001"/>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3" y="3428998"/>
            <a:ext cx="2642617" cy="3429001"/>
          </a:xfrm>
        </p:spPr>
        <p:txBody>
          <a:bodyPr/>
          <a:lstStyle/>
          <a:p>
            <a:endParaRPr lang="en-US"/>
          </a:p>
        </p:txBody>
      </p:sp>
    </p:spTree>
    <p:extLst>
      <p:ext uri="{BB962C8B-B14F-4D97-AF65-F5344CB8AC3E}">
        <p14:creationId xmlns:p14="http://schemas.microsoft.com/office/powerpoint/2010/main" val="1359643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0" y="0"/>
            <a:ext cx="5334001" cy="6858000"/>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dirty="0"/>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010745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dirty="0"/>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762000" y="1066800"/>
            <a:ext cx="5181600"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dirty="0"/>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Title</a:t>
            </a:r>
          </a:p>
          <a:p>
            <a:pPr lvl="0"/>
            <a:r>
              <a:rPr lang="en-US" dirty="0"/>
              <a:t>Location</a:t>
            </a:r>
          </a:p>
          <a:p>
            <a:pPr lvl="0"/>
            <a:r>
              <a:rPr lang="en-US" dirty="0"/>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3122433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dirty="0"/>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Title</a:t>
            </a:r>
          </a:p>
          <a:p>
            <a:pPr lvl="0"/>
            <a:r>
              <a:rPr lang="en-US" dirty="0"/>
              <a:t>Location</a:t>
            </a:r>
          </a:p>
        </p:txBody>
      </p:sp>
    </p:spTree>
    <p:extLst>
      <p:ext uri="{BB962C8B-B14F-4D97-AF65-F5344CB8AC3E}">
        <p14:creationId xmlns:p14="http://schemas.microsoft.com/office/powerpoint/2010/main" val="759549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0"/>
            <a:ext cx="229308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457200"/>
            <a:ext cx="1779587" cy="59436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298265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dirty="0"/>
              <a:t>First Name</a:t>
            </a:r>
            <a:br>
              <a:rPr lang="en-US" dirty="0"/>
            </a:br>
            <a:r>
              <a:rPr lang="en-US" dirty="0"/>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dirty="0"/>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33800"/>
            <a:ext cx="100028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668000" cy="2183214"/>
          </a:xfrm>
        </p:spPr>
        <p:txBody>
          <a:bodyPr lIns="0" tIns="0" rIns="0" bIns="0" numCol="2"/>
          <a:lstStyle/>
          <a:p>
            <a:pPr lvl="0"/>
            <a:r>
              <a:rPr lang="en-US" dirty="0"/>
              <a:t>Click to edit Master text styles</a:t>
            </a:r>
          </a:p>
        </p:txBody>
      </p:sp>
    </p:spTree>
    <p:extLst>
      <p:ext uri="{BB962C8B-B14F-4D97-AF65-F5344CB8AC3E}">
        <p14:creationId xmlns:p14="http://schemas.microsoft.com/office/powerpoint/2010/main" val="2026487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29000"/>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5071728"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9076658"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5071728" y="4890979"/>
            <a:ext cx="2962940" cy="1509821"/>
          </a:xfrm>
        </p:spPr>
        <p:txBody>
          <a:bodyPr lIns="0" tIns="0" rIns="0" bIns="0" numCol="1"/>
          <a:lstStyle/>
          <a:p>
            <a:pPr lvl="0"/>
            <a:r>
              <a:rPr lang="en-US" dirty="0"/>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5071727" y="3774557"/>
            <a:ext cx="2962941" cy="673395"/>
          </a:xfrm>
        </p:spPr>
        <p:txBody>
          <a:bodyPr anchor="b"/>
          <a:lstStyle>
            <a:lvl1pPr>
              <a:defRPr sz="2000"/>
            </a:lvl1pPr>
          </a:lstStyle>
          <a:p>
            <a:r>
              <a:rPr lang="en-US" dirty="0"/>
              <a:t>First Name</a:t>
            </a:r>
            <a:br>
              <a:rPr lang="en-US" dirty="0"/>
            </a:br>
            <a:r>
              <a:rPr lang="en-US" dirty="0"/>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5071726"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9076655" y="4890977"/>
            <a:ext cx="2962940" cy="1509821"/>
          </a:xfrm>
        </p:spPr>
        <p:txBody>
          <a:bodyPr lIns="0" tIns="0" rIns="0" bIns="0" numCol="1"/>
          <a:lstStyle/>
          <a:p>
            <a:pPr lvl="0"/>
            <a:r>
              <a:rPr lang="en-US" dirty="0"/>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9076653"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dirty="0"/>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9076985"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3595472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29000"/>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1066802" y="4890973"/>
            <a:ext cx="1952843" cy="1509821"/>
          </a:xfrm>
        </p:spPr>
        <p:txBody>
          <a:bodyPr lIns="0" tIns="0" rIns="0" bIns="0" numCol="1"/>
          <a:lstStyle/>
          <a:p>
            <a:pPr lvl="0"/>
            <a:r>
              <a:rPr lang="en-US" dirty="0"/>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10668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10671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3319131" y="4890969"/>
            <a:ext cx="1952843" cy="1509821"/>
          </a:xfrm>
        </p:spPr>
        <p:txBody>
          <a:bodyPr lIns="0" tIns="0" rIns="0" bIns="0" numCol="1"/>
          <a:lstStyle/>
          <a:p>
            <a:pPr lvl="0"/>
            <a:r>
              <a:rPr lang="en-US" dirty="0"/>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33191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33194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571459" y="4890965"/>
            <a:ext cx="1952843" cy="1509821"/>
          </a:xfrm>
        </p:spPr>
        <p:txBody>
          <a:bodyPr lIns="0" tIns="0" rIns="0" bIns="0" numCol="1"/>
          <a:lstStyle/>
          <a:p>
            <a:pPr lvl="0"/>
            <a:r>
              <a:rPr lang="en-US" dirty="0"/>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5714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5717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831765" y="4890961"/>
            <a:ext cx="1952843" cy="1509821"/>
          </a:xfrm>
        </p:spPr>
        <p:txBody>
          <a:bodyPr lIns="0" tIns="0" rIns="0" bIns="0" numCol="1"/>
          <a:lstStyle/>
          <a:p>
            <a:pPr lvl="0"/>
            <a:r>
              <a:rPr lang="en-US" dirty="0"/>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8317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8320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10076115" y="4890979"/>
            <a:ext cx="1952843" cy="1509821"/>
          </a:xfrm>
        </p:spPr>
        <p:txBody>
          <a:bodyPr lIns="0" tIns="0" rIns="0" bIns="0" numCol="1"/>
          <a:lstStyle/>
          <a:p>
            <a:pPr lvl="0"/>
            <a:r>
              <a:rPr lang="en-US" dirty="0"/>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100761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100764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2219349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8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5767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100867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8317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3164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3019648" y="1672172"/>
            <a:ext cx="0" cy="472862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5269312" y="1672172"/>
            <a:ext cx="0" cy="4728627"/>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527918" y="1672172"/>
            <a:ext cx="0" cy="4728628"/>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784609" y="1672172"/>
            <a:ext cx="0" cy="4728627"/>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1066800" y="1066800"/>
            <a:ext cx="10668000" cy="427038"/>
          </a:xfrm>
        </p:spPr>
        <p:txBody>
          <a:bodyPr/>
          <a:lstStyle>
            <a:lvl1pPr>
              <a:defRPr/>
            </a:lvl1pPr>
          </a:lstStyle>
          <a:p>
            <a:r>
              <a:rPr lang="en-US" dirty="0"/>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1066802" y="4613326"/>
            <a:ext cx="1647087" cy="1787474"/>
          </a:xfrm>
        </p:spPr>
        <p:txBody>
          <a:bodyPr lIns="0" tIns="0" rIns="0" bIns="0" numCol="1"/>
          <a:lstStyle/>
          <a:p>
            <a:pPr lvl="0"/>
            <a:r>
              <a:rPr lang="en-US" dirty="0"/>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10668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10671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314764" y="4613326"/>
            <a:ext cx="1647087" cy="1787474"/>
          </a:xfrm>
        </p:spPr>
        <p:txBody>
          <a:bodyPr lIns="0" tIns="0" rIns="0" bIns="0" numCol="1"/>
          <a:lstStyle/>
          <a:p>
            <a:pPr lvl="0"/>
            <a:r>
              <a:rPr lang="en-US" dirty="0"/>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3147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3150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564392" y="4613326"/>
            <a:ext cx="1647087" cy="1787474"/>
          </a:xfrm>
        </p:spPr>
        <p:txBody>
          <a:bodyPr lIns="0" tIns="0" rIns="0" bIns="0" numCol="1"/>
          <a:lstStyle/>
          <a:p>
            <a:pPr lvl="0"/>
            <a:r>
              <a:rPr lang="en-US" dirty="0"/>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5643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5647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832718" y="4613326"/>
            <a:ext cx="1647087" cy="1787474"/>
          </a:xfrm>
        </p:spPr>
        <p:txBody>
          <a:bodyPr lIns="0" tIns="0" rIns="0" bIns="0" numCol="1"/>
          <a:lstStyle/>
          <a:p>
            <a:pPr lvl="0"/>
            <a:r>
              <a:rPr lang="en-US" dirty="0"/>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8327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8330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10086751" y="4613326"/>
            <a:ext cx="1647087" cy="1787474"/>
          </a:xfrm>
        </p:spPr>
        <p:txBody>
          <a:bodyPr lIns="0" tIns="0" rIns="0" bIns="0" numCol="1"/>
          <a:lstStyle/>
          <a:p>
            <a:pPr lvl="0"/>
            <a:r>
              <a:rPr lang="en-US" dirty="0"/>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100867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dirty="0"/>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100870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Tree>
    <p:extLst>
      <p:ext uri="{BB962C8B-B14F-4D97-AF65-F5344CB8AC3E}">
        <p14:creationId xmlns:p14="http://schemas.microsoft.com/office/powerpoint/2010/main" val="2657823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BC 1785 Structures Group</a:t>
            </a:r>
            <a:endParaRPr lang="en-US" dirty="0"/>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dirty="0"/>
              <a:t>First Name</a:t>
            </a:r>
          </a:p>
          <a:p>
            <a:pPr lvl="0"/>
            <a:r>
              <a:rPr lang="en-US" dirty="0"/>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131454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7796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73712" indent="0" algn="ctr">
              <a:buNone/>
              <a:defRPr>
                <a:solidFill>
                  <a:schemeClr val="tx1">
                    <a:tint val="75000"/>
                  </a:schemeClr>
                </a:solidFill>
              </a:defRPr>
            </a:lvl2pPr>
            <a:lvl3pPr marL="1147425" indent="0" algn="ctr">
              <a:buNone/>
              <a:defRPr>
                <a:solidFill>
                  <a:schemeClr val="tx1">
                    <a:tint val="75000"/>
                  </a:schemeClr>
                </a:solidFill>
              </a:defRPr>
            </a:lvl3pPr>
            <a:lvl4pPr marL="1721137" indent="0" algn="ctr">
              <a:buNone/>
              <a:defRPr>
                <a:solidFill>
                  <a:schemeClr val="tx1">
                    <a:tint val="75000"/>
                  </a:schemeClr>
                </a:solidFill>
              </a:defRPr>
            </a:lvl4pPr>
            <a:lvl5pPr marL="2294850" indent="0" algn="ctr">
              <a:buNone/>
              <a:defRPr>
                <a:solidFill>
                  <a:schemeClr val="tx1">
                    <a:tint val="75000"/>
                  </a:schemeClr>
                </a:solidFill>
              </a:defRPr>
            </a:lvl5pPr>
            <a:lvl6pPr marL="2868562" indent="0" algn="ctr">
              <a:buNone/>
              <a:defRPr>
                <a:solidFill>
                  <a:schemeClr val="tx1">
                    <a:tint val="75000"/>
                  </a:schemeClr>
                </a:solidFill>
              </a:defRPr>
            </a:lvl6pPr>
            <a:lvl7pPr marL="3442275" indent="0" algn="ctr">
              <a:buNone/>
              <a:defRPr>
                <a:solidFill>
                  <a:schemeClr val="tx1">
                    <a:tint val="75000"/>
                  </a:schemeClr>
                </a:solidFill>
              </a:defRPr>
            </a:lvl7pPr>
            <a:lvl8pPr marL="4015987" indent="0" algn="ctr">
              <a:buNone/>
              <a:defRPr>
                <a:solidFill>
                  <a:schemeClr val="tx1">
                    <a:tint val="75000"/>
                  </a:schemeClr>
                </a:solidFill>
              </a:defRPr>
            </a:lvl8pPr>
            <a:lvl9pPr marL="45897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6A3803D-68AC-0ACD-0170-A797DE00584E}"/>
              </a:ext>
            </a:extLst>
          </p:cNvPr>
          <p:cNvSpPr>
            <a:spLocks noGrp="1"/>
          </p:cNvSpPr>
          <p:nvPr>
            <p:ph type="dt" sz="half" idx="10"/>
          </p:nvPr>
        </p:nvSpPr>
        <p:spPr/>
        <p:txBody>
          <a:bodyPr/>
          <a:lstStyle>
            <a:lvl1pPr>
              <a:defRPr/>
            </a:lvl1pPr>
          </a:lstStyle>
          <a:p>
            <a:pPr>
              <a:defRPr/>
            </a:pPr>
            <a:fld id="{75003494-1DAC-40A6-B6E3-825B80E3D6F6}" type="datetimeFigureOut">
              <a:rPr lang="en-US"/>
              <a:pPr>
                <a:defRPr/>
              </a:pPr>
              <a:t>3/5/2025</a:t>
            </a:fld>
            <a:endParaRPr lang="en-US"/>
          </a:p>
        </p:txBody>
      </p:sp>
      <p:sp>
        <p:nvSpPr>
          <p:cNvPr id="5" name="Footer Placeholder 4">
            <a:extLst>
              <a:ext uri="{FF2B5EF4-FFF2-40B4-BE49-F238E27FC236}">
                <a16:creationId xmlns:a16="http://schemas.microsoft.com/office/drawing/2014/main" id="{372D25D4-7D4A-1AED-ADD9-9D34F7765C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80F037-DEF6-4B5B-1F80-72CC24B4CD44}"/>
              </a:ext>
            </a:extLst>
          </p:cNvPr>
          <p:cNvSpPr>
            <a:spLocks noGrp="1"/>
          </p:cNvSpPr>
          <p:nvPr>
            <p:ph type="sldNum" sz="quarter" idx="12"/>
          </p:nvPr>
        </p:nvSpPr>
        <p:spPr/>
        <p:txBody>
          <a:bodyPr/>
          <a:lstStyle>
            <a:lvl1pPr>
              <a:defRPr/>
            </a:lvl1pPr>
          </a:lstStyle>
          <a:p>
            <a:fld id="{F23AD915-228C-4A41-A2C7-85D69B0D309C}" type="slidenum">
              <a:rPr lang="en-US" altLang="en-US"/>
              <a:pPr/>
              <a:t>‹#›</a:t>
            </a:fld>
            <a:endParaRPr lang="en-US" altLang="en-US"/>
          </a:p>
        </p:txBody>
      </p:sp>
    </p:spTree>
    <p:extLst>
      <p:ext uri="{BB962C8B-B14F-4D97-AF65-F5344CB8AC3E}">
        <p14:creationId xmlns:p14="http://schemas.microsoft.com/office/powerpoint/2010/main" val="2522692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6680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r>
              <a:rPr lang="en-US"/>
              <a:t>BC 1785 Structures Group</a:t>
            </a:r>
            <a:endParaRPr lang="en-US" dirty="0"/>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9949138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8D178-64F5-B8E1-0269-494A90EB94F6}"/>
              </a:ext>
            </a:extLst>
          </p:cNvPr>
          <p:cNvSpPr>
            <a:spLocks noGrp="1"/>
          </p:cNvSpPr>
          <p:nvPr>
            <p:ph type="dt" sz="half" idx="10"/>
          </p:nvPr>
        </p:nvSpPr>
        <p:spPr/>
        <p:txBody>
          <a:bodyPr/>
          <a:lstStyle>
            <a:lvl1pPr>
              <a:defRPr/>
            </a:lvl1pPr>
          </a:lstStyle>
          <a:p>
            <a:pPr>
              <a:defRPr/>
            </a:pPr>
            <a:fld id="{B71FF241-601C-4C43-8037-9FE1ACEF2BBD}" type="datetimeFigureOut">
              <a:rPr lang="en-US"/>
              <a:pPr>
                <a:defRPr/>
              </a:pPr>
              <a:t>3/5/2025</a:t>
            </a:fld>
            <a:endParaRPr lang="en-US"/>
          </a:p>
        </p:txBody>
      </p:sp>
      <p:sp>
        <p:nvSpPr>
          <p:cNvPr id="5" name="Footer Placeholder 4">
            <a:extLst>
              <a:ext uri="{FF2B5EF4-FFF2-40B4-BE49-F238E27FC236}">
                <a16:creationId xmlns:a16="http://schemas.microsoft.com/office/drawing/2014/main" id="{48A25405-E714-2434-846F-EF105735F4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E33F93-CF25-074A-104F-0EC85F9AE1C7}"/>
              </a:ext>
            </a:extLst>
          </p:cNvPr>
          <p:cNvSpPr>
            <a:spLocks noGrp="1"/>
          </p:cNvSpPr>
          <p:nvPr>
            <p:ph type="sldNum" sz="quarter" idx="12"/>
          </p:nvPr>
        </p:nvSpPr>
        <p:spPr/>
        <p:txBody>
          <a:bodyPr/>
          <a:lstStyle>
            <a:lvl1pPr>
              <a:defRPr/>
            </a:lvl1pPr>
          </a:lstStyle>
          <a:p>
            <a:fld id="{A896F46D-4626-4E12-84BF-E3261A046B64}" type="slidenum">
              <a:rPr lang="en-US" altLang="en-US"/>
              <a:pPr/>
              <a:t>‹#›</a:t>
            </a:fld>
            <a:endParaRPr lang="en-US" altLang="en-US"/>
          </a:p>
        </p:txBody>
      </p:sp>
    </p:spTree>
    <p:extLst>
      <p:ext uri="{BB962C8B-B14F-4D97-AF65-F5344CB8AC3E}">
        <p14:creationId xmlns:p14="http://schemas.microsoft.com/office/powerpoint/2010/main" val="3878077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5019"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510">
                <a:solidFill>
                  <a:schemeClr val="tx1">
                    <a:tint val="75000"/>
                  </a:schemeClr>
                </a:solidFill>
              </a:defRPr>
            </a:lvl1pPr>
            <a:lvl2pPr marL="573712" indent="0">
              <a:buNone/>
              <a:defRPr sz="2274">
                <a:solidFill>
                  <a:schemeClr val="tx1">
                    <a:tint val="75000"/>
                  </a:schemeClr>
                </a:solidFill>
              </a:defRPr>
            </a:lvl2pPr>
            <a:lvl3pPr marL="1147425" indent="0">
              <a:buNone/>
              <a:defRPr sz="2039">
                <a:solidFill>
                  <a:schemeClr val="tx1">
                    <a:tint val="75000"/>
                  </a:schemeClr>
                </a:solidFill>
              </a:defRPr>
            </a:lvl3pPr>
            <a:lvl4pPr marL="1721137" indent="0">
              <a:buNone/>
              <a:defRPr sz="1726">
                <a:solidFill>
                  <a:schemeClr val="tx1">
                    <a:tint val="75000"/>
                  </a:schemeClr>
                </a:solidFill>
              </a:defRPr>
            </a:lvl4pPr>
            <a:lvl5pPr marL="2294850" indent="0">
              <a:buNone/>
              <a:defRPr sz="1726">
                <a:solidFill>
                  <a:schemeClr val="tx1">
                    <a:tint val="75000"/>
                  </a:schemeClr>
                </a:solidFill>
              </a:defRPr>
            </a:lvl5pPr>
            <a:lvl6pPr marL="2868562" indent="0">
              <a:buNone/>
              <a:defRPr sz="1726">
                <a:solidFill>
                  <a:schemeClr val="tx1">
                    <a:tint val="75000"/>
                  </a:schemeClr>
                </a:solidFill>
              </a:defRPr>
            </a:lvl6pPr>
            <a:lvl7pPr marL="3442275" indent="0">
              <a:buNone/>
              <a:defRPr sz="1726">
                <a:solidFill>
                  <a:schemeClr val="tx1">
                    <a:tint val="75000"/>
                  </a:schemeClr>
                </a:solidFill>
              </a:defRPr>
            </a:lvl7pPr>
            <a:lvl8pPr marL="4015987" indent="0">
              <a:buNone/>
              <a:defRPr sz="1726">
                <a:solidFill>
                  <a:schemeClr val="tx1">
                    <a:tint val="75000"/>
                  </a:schemeClr>
                </a:solidFill>
              </a:defRPr>
            </a:lvl8pPr>
            <a:lvl9pPr marL="4589700" indent="0">
              <a:buNone/>
              <a:defRPr sz="172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9668F-6027-CF88-CA11-71981E220C98}"/>
              </a:ext>
            </a:extLst>
          </p:cNvPr>
          <p:cNvSpPr>
            <a:spLocks noGrp="1"/>
          </p:cNvSpPr>
          <p:nvPr>
            <p:ph type="dt" sz="half" idx="10"/>
          </p:nvPr>
        </p:nvSpPr>
        <p:spPr/>
        <p:txBody>
          <a:bodyPr/>
          <a:lstStyle>
            <a:lvl1pPr>
              <a:defRPr/>
            </a:lvl1pPr>
          </a:lstStyle>
          <a:p>
            <a:pPr>
              <a:defRPr/>
            </a:pPr>
            <a:fld id="{57A5C05E-E08F-4905-8D48-F9F4FD6995DF}" type="datetimeFigureOut">
              <a:rPr lang="en-US"/>
              <a:pPr>
                <a:defRPr/>
              </a:pPr>
              <a:t>3/5/2025</a:t>
            </a:fld>
            <a:endParaRPr lang="en-US"/>
          </a:p>
        </p:txBody>
      </p:sp>
      <p:sp>
        <p:nvSpPr>
          <p:cNvPr id="5" name="Footer Placeholder 4">
            <a:extLst>
              <a:ext uri="{FF2B5EF4-FFF2-40B4-BE49-F238E27FC236}">
                <a16:creationId xmlns:a16="http://schemas.microsoft.com/office/drawing/2014/main" id="{09B7016D-4205-EC77-DF90-3125B772C0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ECCFF1-36FF-3346-86CA-2E3B0FD83044}"/>
              </a:ext>
            </a:extLst>
          </p:cNvPr>
          <p:cNvSpPr>
            <a:spLocks noGrp="1"/>
          </p:cNvSpPr>
          <p:nvPr>
            <p:ph type="sldNum" sz="quarter" idx="12"/>
          </p:nvPr>
        </p:nvSpPr>
        <p:spPr/>
        <p:txBody>
          <a:bodyPr/>
          <a:lstStyle>
            <a:lvl1pPr>
              <a:defRPr/>
            </a:lvl1pPr>
          </a:lstStyle>
          <a:p>
            <a:fld id="{73E70A76-F73F-4864-B23B-D68F4BDE9C83}" type="slidenum">
              <a:rPr lang="en-US" altLang="en-US"/>
              <a:pPr/>
              <a:t>‹#›</a:t>
            </a:fld>
            <a:endParaRPr lang="en-US" altLang="en-US"/>
          </a:p>
        </p:txBody>
      </p:sp>
    </p:spTree>
    <p:extLst>
      <p:ext uri="{BB962C8B-B14F-4D97-AF65-F5344CB8AC3E}">
        <p14:creationId xmlns:p14="http://schemas.microsoft.com/office/powerpoint/2010/main" val="857606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37168" y="2346325"/>
            <a:ext cx="9224433" cy="6638925"/>
          </a:xfrm>
        </p:spPr>
        <p:txBody>
          <a:bodyPr/>
          <a:lstStyle>
            <a:lvl1pPr>
              <a:defRPr sz="3529"/>
            </a:lvl1pPr>
            <a:lvl2pPr>
              <a:defRPr sz="2980"/>
            </a:lvl2pPr>
            <a:lvl3pPr>
              <a:defRPr sz="2510"/>
            </a:lvl3pPr>
            <a:lvl4pPr>
              <a:defRPr sz="2274"/>
            </a:lvl4pPr>
            <a:lvl5pPr>
              <a:defRPr sz="2274"/>
            </a:lvl5pPr>
            <a:lvl6pPr>
              <a:defRPr sz="2274"/>
            </a:lvl6pPr>
            <a:lvl7pPr>
              <a:defRPr sz="2274"/>
            </a:lvl7pPr>
            <a:lvl8pPr>
              <a:defRPr sz="2274"/>
            </a:lvl8pPr>
            <a:lvl9pPr>
              <a:defRPr sz="22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64802" y="2346325"/>
            <a:ext cx="9224433" cy="6638925"/>
          </a:xfrm>
        </p:spPr>
        <p:txBody>
          <a:bodyPr/>
          <a:lstStyle>
            <a:lvl1pPr>
              <a:defRPr sz="3529"/>
            </a:lvl1pPr>
            <a:lvl2pPr>
              <a:defRPr sz="2980"/>
            </a:lvl2pPr>
            <a:lvl3pPr>
              <a:defRPr sz="2510"/>
            </a:lvl3pPr>
            <a:lvl4pPr>
              <a:defRPr sz="2274"/>
            </a:lvl4pPr>
            <a:lvl5pPr>
              <a:defRPr sz="2274"/>
            </a:lvl5pPr>
            <a:lvl6pPr>
              <a:defRPr sz="2274"/>
            </a:lvl6pPr>
            <a:lvl7pPr>
              <a:defRPr sz="2274"/>
            </a:lvl7pPr>
            <a:lvl8pPr>
              <a:defRPr sz="2274"/>
            </a:lvl8pPr>
            <a:lvl9pPr>
              <a:defRPr sz="22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52EF1A1-D848-489A-23A4-9B075E97C037}"/>
              </a:ext>
            </a:extLst>
          </p:cNvPr>
          <p:cNvSpPr>
            <a:spLocks noGrp="1"/>
          </p:cNvSpPr>
          <p:nvPr>
            <p:ph type="dt" sz="half" idx="10"/>
          </p:nvPr>
        </p:nvSpPr>
        <p:spPr/>
        <p:txBody>
          <a:bodyPr/>
          <a:lstStyle>
            <a:lvl1pPr>
              <a:defRPr/>
            </a:lvl1pPr>
          </a:lstStyle>
          <a:p>
            <a:pPr>
              <a:defRPr/>
            </a:pPr>
            <a:fld id="{ABC98D60-3967-462F-BECB-5E6AC83EEBBD}" type="datetimeFigureOut">
              <a:rPr lang="en-US"/>
              <a:pPr>
                <a:defRPr/>
              </a:pPr>
              <a:t>3/5/2025</a:t>
            </a:fld>
            <a:endParaRPr lang="en-US"/>
          </a:p>
        </p:txBody>
      </p:sp>
      <p:sp>
        <p:nvSpPr>
          <p:cNvPr id="6" name="Footer Placeholder 4">
            <a:extLst>
              <a:ext uri="{FF2B5EF4-FFF2-40B4-BE49-F238E27FC236}">
                <a16:creationId xmlns:a16="http://schemas.microsoft.com/office/drawing/2014/main" id="{07581C9B-EC64-7825-21A6-D4E2ACA7C3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A9497E-B879-BAAB-C9D3-D24BEDCED8CC}"/>
              </a:ext>
            </a:extLst>
          </p:cNvPr>
          <p:cNvSpPr>
            <a:spLocks noGrp="1"/>
          </p:cNvSpPr>
          <p:nvPr>
            <p:ph type="sldNum" sz="quarter" idx="12"/>
          </p:nvPr>
        </p:nvSpPr>
        <p:spPr/>
        <p:txBody>
          <a:bodyPr/>
          <a:lstStyle>
            <a:lvl1pPr>
              <a:defRPr/>
            </a:lvl1pPr>
          </a:lstStyle>
          <a:p>
            <a:fld id="{775FCD98-452A-45AA-9188-5423975C4E88}" type="slidenum">
              <a:rPr lang="en-US" altLang="en-US"/>
              <a:pPr/>
              <a:t>‹#›</a:t>
            </a:fld>
            <a:endParaRPr lang="en-US" altLang="en-US"/>
          </a:p>
        </p:txBody>
      </p:sp>
    </p:spTree>
    <p:extLst>
      <p:ext uri="{BB962C8B-B14F-4D97-AF65-F5344CB8AC3E}">
        <p14:creationId xmlns:p14="http://schemas.microsoft.com/office/powerpoint/2010/main" val="269305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980" b="1"/>
            </a:lvl1pPr>
            <a:lvl2pPr marL="573712" indent="0">
              <a:buNone/>
              <a:defRPr sz="2510" b="1"/>
            </a:lvl2pPr>
            <a:lvl3pPr marL="1147425" indent="0">
              <a:buNone/>
              <a:defRPr sz="2274" b="1"/>
            </a:lvl3pPr>
            <a:lvl4pPr marL="1721137" indent="0">
              <a:buNone/>
              <a:defRPr sz="2039" b="1"/>
            </a:lvl4pPr>
            <a:lvl5pPr marL="2294850" indent="0">
              <a:buNone/>
              <a:defRPr sz="2039" b="1"/>
            </a:lvl5pPr>
            <a:lvl6pPr marL="2868562" indent="0">
              <a:buNone/>
              <a:defRPr sz="2039" b="1"/>
            </a:lvl6pPr>
            <a:lvl7pPr marL="3442275" indent="0">
              <a:buNone/>
              <a:defRPr sz="2039" b="1"/>
            </a:lvl7pPr>
            <a:lvl8pPr marL="4015987" indent="0">
              <a:buNone/>
              <a:defRPr sz="2039" b="1"/>
            </a:lvl8pPr>
            <a:lvl9pPr marL="4589700" indent="0">
              <a:buNone/>
              <a:defRPr sz="2039"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980"/>
            </a:lvl1pPr>
            <a:lvl2pPr>
              <a:defRPr sz="2510"/>
            </a:lvl2pPr>
            <a:lvl3pPr>
              <a:defRPr sz="2274"/>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980" b="1"/>
            </a:lvl1pPr>
            <a:lvl2pPr marL="573712" indent="0">
              <a:buNone/>
              <a:defRPr sz="2510" b="1"/>
            </a:lvl2pPr>
            <a:lvl3pPr marL="1147425" indent="0">
              <a:buNone/>
              <a:defRPr sz="2274" b="1"/>
            </a:lvl3pPr>
            <a:lvl4pPr marL="1721137" indent="0">
              <a:buNone/>
              <a:defRPr sz="2039" b="1"/>
            </a:lvl4pPr>
            <a:lvl5pPr marL="2294850" indent="0">
              <a:buNone/>
              <a:defRPr sz="2039" b="1"/>
            </a:lvl5pPr>
            <a:lvl6pPr marL="2868562" indent="0">
              <a:buNone/>
              <a:defRPr sz="2039" b="1"/>
            </a:lvl6pPr>
            <a:lvl7pPr marL="3442275" indent="0">
              <a:buNone/>
              <a:defRPr sz="2039" b="1"/>
            </a:lvl7pPr>
            <a:lvl8pPr marL="4015987" indent="0">
              <a:buNone/>
              <a:defRPr sz="2039" b="1"/>
            </a:lvl8pPr>
            <a:lvl9pPr marL="4589700" indent="0">
              <a:buNone/>
              <a:defRPr sz="2039"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980"/>
            </a:lvl1pPr>
            <a:lvl2pPr>
              <a:defRPr sz="2510"/>
            </a:lvl2pPr>
            <a:lvl3pPr>
              <a:defRPr sz="2274"/>
            </a:lvl3pPr>
            <a:lvl4pPr>
              <a:defRPr sz="2039"/>
            </a:lvl4pPr>
            <a:lvl5pPr>
              <a:defRPr sz="2039"/>
            </a:lvl5pPr>
            <a:lvl6pPr>
              <a:defRPr sz="2039"/>
            </a:lvl6pPr>
            <a:lvl7pPr>
              <a:defRPr sz="2039"/>
            </a:lvl7pPr>
            <a:lvl8pPr>
              <a:defRPr sz="2039"/>
            </a:lvl8pPr>
            <a:lvl9pPr>
              <a:defRPr sz="20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66646B-BEE2-1ED1-FCBF-9CC4E0CE48DB}"/>
              </a:ext>
            </a:extLst>
          </p:cNvPr>
          <p:cNvSpPr>
            <a:spLocks noGrp="1"/>
          </p:cNvSpPr>
          <p:nvPr>
            <p:ph type="dt" sz="half" idx="10"/>
          </p:nvPr>
        </p:nvSpPr>
        <p:spPr/>
        <p:txBody>
          <a:bodyPr/>
          <a:lstStyle>
            <a:lvl1pPr>
              <a:defRPr/>
            </a:lvl1pPr>
          </a:lstStyle>
          <a:p>
            <a:pPr>
              <a:defRPr/>
            </a:pPr>
            <a:fld id="{4B22C6E0-3F47-46B8-A3F7-611ED1FB31F2}" type="datetimeFigureOut">
              <a:rPr lang="en-US"/>
              <a:pPr>
                <a:defRPr/>
              </a:pPr>
              <a:t>3/5/2025</a:t>
            </a:fld>
            <a:endParaRPr lang="en-US"/>
          </a:p>
        </p:txBody>
      </p:sp>
      <p:sp>
        <p:nvSpPr>
          <p:cNvPr id="8" name="Footer Placeholder 4">
            <a:extLst>
              <a:ext uri="{FF2B5EF4-FFF2-40B4-BE49-F238E27FC236}">
                <a16:creationId xmlns:a16="http://schemas.microsoft.com/office/drawing/2014/main" id="{147C48CE-9C0A-4B28-E52B-BE780C01F8F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5F63A7B-E1CD-8407-0842-FE9FF70EBD02}"/>
              </a:ext>
            </a:extLst>
          </p:cNvPr>
          <p:cNvSpPr>
            <a:spLocks noGrp="1"/>
          </p:cNvSpPr>
          <p:nvPr>
            <p:ph type="sldNum" sz="quarter" idx="12"/>
          </p:nvPr>
        </p:nvSpPr>
        <p:spPr/>
        <p:txBody>
          <a:bodyPr/>
          <a:lstStyle>
            <a:lvl1pPr>
              <a:defRPr/>
            </a:lvl1pPr>
          </a:lstStyle>
          <a:p>
            <a:fld id="{E7691DAC-5177-4FAA-8902-C38E49C881AD}" type="slidenum">
              <a:rPr lang="en-US" altLang="en-US"/>
              <a:pPr/>
              <a:t>‹#›</a:t>
            </a:fld>
            <a:endParaRPr lang="en-US" altLang="en-US"/>
          </a:p>
        </p:txBody>
      </p:sp>
    </p:spTree>
    <p:extLst>
      <p:ext uri="{BB962C8B-B14F-4D97-AF65-F5344CB8AC3E}">
        <p14:creationId xmlns:p14="http://schemas.microsoft.com/office/powerpoint/2010/main" val="3639572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4109D2-BFA2-1224-C5E6-6F5034AD0401}"/>
              </a:ext>
            </a:extLst>
          </p:cNvPr>
          <p:cNvSpPr>
            <a:spLocks noGrp="1"/>
          </p:cNvSpPr>
          <p:nvPr>
            <p:ph type="dt" sz="half" idx="10"/>
          </p:nvPr>
        </p:nvSpPr>
        <p:spPr/>
        <p:txBody>
          <a:bodyPr/>
          <a:lstStyle>
            <a:lvl1pPr>
              <a:defRPr/>
            </a:lvl1pPr>
          </a:lstStyle>
          <a:p>
            <a:pPr>
              <a:defRPr/>
            </a:pPr>
            <a:fld id="{2DC0F949-CC08-464E-8848-84B3840E333B}" type="datetimeFigureOut">
              <a:rPr lang="en-US"/>
              <a:pPr>
                <a:defRPr/>
              </a:pPr>
              <a:t>3/5/2025</a:t>
            </a:fld>
            <a:endParaRPr lang="en-US"/>
          </a:p>
        </p:txBody>
      </p:sp>
      <p:sp>
        <p:nvSpPr>
          <p:cNvPr id="4" name="Footer Placeholder 4">
            <a:extLst>
              <a:ext uri="{FF2B5EF4-FFF2-40B4-BE49-F238E27FC236}">
                <a16:creationId xmlns:a16="http://schemas.microsoft.com/office/drawing/2014/main" id="{C452CD7E-79E3-702D-2D20-FF81F720803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E38AEE0-A65D-FBA1-AEFD-1DFA9208FD50}"/>
              </a:ext>
            </a:extLst>
          </p:cNvPr>
          <p:cNvSpPr>
            <a:spLocks noGrp="1"/>
          </p:cNvSpPr>
          <p:nvPr>
            <p:ph type="sldNum" sz="quarter" idx="12"/>
          </p:nvPr>
        </p:nvSpPr>
        <p:spPr/>
        <p:txBody>
          <a:bodyPr/>
          <a:lstStyle>
            <a:lvl1pPr>
              <a:defRPr/>
            </a:lvl1pPr>
          </a:lstStyle>
          <a:p>
            <a:fld id="{6C1738CA-BECE-498F-BF3E-A53C976FB129}" type="slidenum">
              <a:rPr lang="en-US" altLang="en-US"/>
              <a:pPr/>
              <a:t>‹#›</a:t>
            </a:fld>
            <a:endParaRPr lang="en-US" altLang="en-US"/>
          </a:p>
        </p:txBody>
      </p:sp>
    </p:spTree>
    <p:extLst>
      <p:ext uri="{BB962C8B-B14F-4D97-AF65-F5344CB8AC3E}">
        <p14:creationId xmlns:p14="http://schemas.microsoft.com/office/powerpoint/2010/main" val="3461495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B3D2E9B-6B13-CAAE-2836-D564EE9C5C43}"/>
              </a:ext>
            </a:extLst>
          </p:cNvPr>
          <p:cNvSpPr>
            <a:spLocks noGrp="1"/>
          </p:cNvSpPr>
          <p:nvPr>
            <p:ph type="dt" sz="half" idx="10"/>
          </p:nvPr>
        </p:nvSpPr>
        <p:spPr/>
        <p:txBody>
          <a:bodyPr/>
          <a:lstStyle>
            <a:lvl1pPr>
              <a:defRPr/>
            </a:lvl1pPr>
          </a:lstStyle>
          <a:p>
            <a:pPr>
              <a:defRPr/>
            </a:pPr>
            <a:fld id="{47A622AB-8B50-4345-AC8D-C98315999F32}" type="datetimeFigureOut">
              <a:rPr lang="en-US"/>
              <a:pPr>
                <a:defRPr/>
              </a:pPr>
              <a:t>3/5/2025</a:t>
            </a:fld>
            <a:endParaRPr lang="en-US"/>
          </a:p>
        </p:txBody>
      </p:sp>
      <p:sp>
        <p:nvSpPr>
          <p:cNvPr id="3" name="Footer Placeholder 4">
            <a:extLst>
              <a:ext uri="{FF2B5EF4-FFF2-40B4-BE49-F238E27FC236}">
                <a16:creationId xmlns:a16="http://schemas.microsoft.com/office/drawing/2014/main" id="{BDD0485B-C663-E329-E6D5-7342A96B0B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9A7BF9-D18F-4076-1579-996570F66E18}"/>
              </a:ext>
            </a:extLst>
          </p:cNvPr>
          <p:cNvSpPr>
            <a:spLocks noGrp="1"/>
          </p:cNvSpPr>
          <p:nvPr>
            <p:ph type="sldNum" sz="quarter" idx="12"/>
          </p:nvPr>
        </p:nvSpPr>
        <p:spPr/>
        <p:txBody>
          <a:bodyPr/>
          <a:lstStyle>
            <a:lvl1pPr>
              <a:defRPr/>
            </a:lvl1pPr>
          </a:lstStyle>
          <a:p>
            <a:fld id="{B77BE935-DE4F-43B4-8C0E-20CFBF0F477E}" type="slidenum">
              <a:rPr lang="en-US" altLang="en-US"/>
              <a:pPr/>
              <a:t>‹#›</a:t>
            </a:fld>
            <a:endParaRPr lang="en-US" altLang="en-US"/>
          </a:p>
        </p:txBody>
      </p:sp>
    </p:spTree>
    <p:extLst>
      <p:ext uri="{BB962C8B-B14F-4D97-AF65-F5344CB8AC3E}">
        <p14:creationId xmlns:p14="http://schemas.microsoft.com/office/powerpoint/2010/main" val="19921974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510"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4000"/>
            </a:lvl1pPr>
            <a:lvl2pPr>
              <a:defRPr sz="3529"/>
            </a:lvl2pPr>
            <a:lvl3pPr>
              <a:defRPr sz="2980"/>
            </a:lvl3pPr>
            <a:lvl4pPr>
              <a:defRPr sz="2510"/>
            </a:lvl4pPr>
            <a:lvl5pPr>
              <a:defRPr sz="2510"/>
            </a:lvl5pPr>
            <a:lvl6pPr>
              <a:defRPr sz="2510"/>
            </a:lvl6pPr>
            <a:lvl7pPr>
              <a:defRPr sz="2510"/>
            </a:lvl7pPr>
            <a:lvl8pPr>
              <a:defRPr sz="2510"/>
            </a:lvl8pPr>
            <a:lvl9pPr>
              <a:defRPr sz="25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726"/>
            </a:lvl1pPr>
            <a:lvl2pPr marL="573712" indent="0">
              <a:buNone/>
              <a:defRPr sz="1490"/>
            </a:lvl2pPr>
            <a:lvl3pPr marL="1147425" indent="0">
              <a:buNone/>
              <a:defRPr sz="1255"/>
            </a:lvl3pPr>
            <a:lvl4pPr marL="1721137" indent="0">
              <a:buNone/>
              <a:defRPr sz="1098"/>
            </a:lvl4pPr>
            <a:lvl5pPr marL="2294850" indent="0">
              <a:buNone/>
              <a:defRPr sz="1098"/>
            </a:lvl5pPr>
            <a:lvl6pPr marL="2868562" indent="0">
              <a:buNone/>
              <a:defRPr sz="1098"/>
            </a:lvl6pPr>
            <a:lvl7pPr marL="3442275" indent="0">
              <a:buNone/>
              <a:defRPr sz="1098"/>
            </a:lvl7pPr>
            <a:lvl8pPr marL="4015987" indent="0">
              <a:buNone/>
              <a:defRPr sz="1098"/>
            </a:lvl8pPr>
            <a:lvl9pPr marL="4589700" indent="0">
              <a:buNone/>
              <a:defRPr sz="1098"/>
            </a:lvl9pPr>
          </a:lstStyle>
          <a:p>
            <a:pPr lvl="0"/>
            <a:r>
              <a:rPr lang="en-US"/>
              <a:t>Click to edit Master text styles</a:t>
            </a:r>
          </a:p>
        </p:txBody>
      </p:sp>
      <p:sp>
        <p:nvSpPr>
          <p:cNvPr id="5" name="Date Placeholder 3">
            <a:extLst>
              <a:ext uri="{FF2B5EF4-FFF2-40B4-BE49-F238E27FC236}">
                <a16:creationId xmlns:a16="http://schemas.microsoft.com/office/drawing/2014/main" id="{D75A8A4E-7012-FF4E-48A4-21B522E082E6}"/>
              </a:ext>
            </a:extLst>
          </p:cNvPr>
          <p:cNvSpPr>
            <a:spLocks noGrp="1"/>
          </p:cNvSpPr>
          <p:nvPr>
            <p:ph type="dt" sz="half" idx="10"/>
          </p:nvPr>
        </p:nvSpPr>
        <p:spPr/>
        <p:txBody>
          <a:bodyPr/>
          <a:lstStyle>
            <a:lvl1pPr>
              <a:defRPr/>
            </a:lvl1pPr>
          </a:lstStyle>
          <a:p>
            <a:pPr>
              <a:defRPr/>
            </a:pPr>
            <a:fld id="{2D123242-1913-4D6B-A532-4147358DF668}" type="datetimeFigureOut">
              <a:rPr lang="en-US"/>
              <a:pPr>
                <a:defRPr/>
              </a:pPr>
              <a:t>3/5/2025</a:t>
            </a:fld>
            <a:endParaRPr lang="en-US"/>
          </a:p>
        </p:txBody>
      </p:sp>
      <p:sp>
        <p:nvSpPr>
          <p:cNvPr id="6" name="Footer Placeholder 4">
            <a:extLst>
              <a:ext uri="{FF2B5EF4-FFF2-40B4-BE49-F238E27FC236}">
                <a16:creationId xmlns:a16="http://schemas.microsoft.com/office/drawing/2014/main" id="{D3FE3929-C063-6420-4553-071003A796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A35426-B11D-D2EF-8DA8-DC22F5C89EEA}"/>
              </a:ext>
            </a:extLst>
          </p:cNvPr>
          <p:cNvSpPr>
            <a:spLocks noGrp="1"/>
          </p:cNvSpPr>
          <p:nvPr>
            <p:ph type="sldNum" sz="quarter" idx="12"/>
          </p:nvPr>
        </p:nvSpPr>
        <p:spPr/>
        <p:txBody>
          <a:bodyPr/>
          <a:lstStyle>
            <a:lvl1pPr>
              <a:defRPr/>
            </a:lvl1pPr>
          </a:lstStyle>
          <a:p>
            <a:fld id="{44B42826-9B00-45B3-ACBE-9B5FC227F0BE}" type="slidenum">
              <a:rPr lang="en-US" altLang="en-US"/>
              <a:pPr/>
              <a:t>‹#›</a:t>
            </a:fld>
            <a:endParaRPr lang="en-US" altLang="en-US"/>
          </a:p>
        </p:txBody>
      </p:sp>
    </p:spTree>
    <p:extLst>
      <p:ext uri="{BB962C8B-B14F-4D97-AF65-F5344CB8AC3E}">
        <p14:creationId xmlns:p14="http://schemas.microsoft.com/office/powerpoint/2010/main" val="10127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51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4000"/>
            </a:lvl1pPr>
            <a:lvl2pPr marL="573712" indent="0">
              <a:buNone/>
              <a:defRPr sz="3529"/>
            </a:lvl2pPr>
            <a:lvl3pPr marL="1147425" indent="0">
              <a:buNone/>
              <a:defRPr sz="2980"/>
            </a:lvl3pPr>
            <a:lvl4pPr marL="1721137" indent="0">
              <a:buNone/>
              <a:defRPr sz="2510"/>
            </a:lvl4pPr>
            <a:lvl5pPr marL="2294850" indent="0">
              <a:buNone/>
              <a:defRPr sz="2510"/>
            </a:lvl5pPr>
            <a:lvl6pPr marL="2868562" indent="0">
              <a:buNone/>
              <a:defRPr sz="2510"/>
            </a:lvl6pPr>
            <a:lvl7pPr marL="3442275" indent="0">
              <a:buNone/>
              <a:defRPr sz="2510"/>
            </a:lvl7pPr>
            <a:lvl8pPr marL="4015987" indent="0">
              <a:buNone/>
              <a:defRPr sz="2510"/>
            </a:lvl8pPr>
            <a:lvl9pPr marL="4589700" indent="0">
              <a:buNone/>
              <a:defRPr sz="251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26"/>
            </a:lvl1pPr>
            <a:lvl2pPr marL="573712" indent="0">
              <a:buNone/>
              <a:defRPr sz="1490"/>
            </a:lvl2pPr>
            <a:lvl3pPr marL="1147425" indent="0">
              <a:buNone/>
              <a:defRPr sz="1255"/>
            </a:lvl3pPr>
            <a:lvl4pPr marL="1721137" indent="0">
              <a:buNone/>
              <a:defRPr sz="1098"/>
            </a:lvl4pPr>
            <a:lvl5pPr marL="2294850" indent="0">
              <a:buNone/>
              <a:defRPr sz="1098"/>
            </a:lvl5pPr>
            <a:lvl6pPr marL="2868562" indent="0">
              <a:buNone/>
              <a:defRPr sz="1098"/>
            </a:lvl6pPr>
            <a:lvl7pPr marL="3442275" indent="0">
              <a:buNone/>
              <a:defRPr sz="1098"/>
            </a:lvl7pPr>
            <a:lvl8pPr marL="4015987" indent="0">
              <a:buNone/>
              <a:defRPr sz="1098"/>
            </a:lvl8pPr>
            <a:lvl9pPr marL="4589700" indent="0">
              <a:buNone/>
              <a:defRPr sz="1098"/>
            </a:lvl9pPr>
          </a:lstStyle>
          <a:p>
            <a:pPr lvl="0"/>
            <a:r>
              <a:rPr lang="en-US"/>
              <a:t>Click to edit Master text styles</a:t>
            </a:r>
          </a:p>
        </p:txBody>
      </p:sp>
      <p:sp>
        <p:nvSpPr>
          <p:cNvPr id="5" name="Date Placeholder 3">
            <a:extLst>
              <a:ext uri="{FF2B5EF4-FFF2-40B4-BE49-F238E27FC236}">
                <a16:creationId xmlns:a16="http://schemas.microsoft.com/office/drawing/2014/main" id="{81A7849B-5BE1-D90A-6574-03455D401063}"/>
              </a:ext>
            </a:extLst>
          </p:cNvPr>
          <p:cNvSpPr>
            <a:spLocks noGrp="1"/>
          </p:cNvSpPr>
          <p:nvPr>
            <p:ph type="dt" sz="half" idx="10"/>
          </p:nvPr>
        </p:nvSpPr>
        <p:spPr/>
        <p:txBody>
          <a:bodyPr/>
          <a:lstStyle>
            <a:lvl1pPr>
              <a:defRPr/>
            </a:lvl1pPr>
          </a:lstStyle>
          <a:p>
            <a:pPr>
              <a:defRPr/>
            </a:pPr>
            <a:fld id="{5D3FD9C0-4E78-41E1-AD10-E7435455DCDA}" type="datetimeFigureOut">
              <a:rPr lang="en-US"/>
              <a:pPr>
                <a:defRPr/>
              </a:pPr>
              <a:t>3/5/2025</a:t>
            </a:fld>
            <a:endParaRPr lang="en-US"/>
          </a:p>
        </p:txBody>
      </p:sp>
      <p:sp>
        <p:nvSpPr>
          <p:cNvPr id="6" name="Footer Placeholder 4">
            <a:extLst>
              <a:ext uri="{FF2B5EF4-FFF2-40B4-BE49-F238E27FC236}">
                <a16:creationId xmlns:a16="http://schemas.microsoft.com/office/drawing/2014/main" id="{0FC1E680-EFA2-0B68-5F60-4A3E9FC948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20D3011-B15B-E08A-E89A-FD11DD5968A8}"/>
              </a:ext>
            </a:extLst>
          </p:cNvPr>
          <p:cNvSpPr>
            <a:spLocks noGrp="1"/>
          </p:cNvSpPr>
          <p:nvPr>
            <p:ph type="sldNum" sz="quarter" idx="12"/>
          </p:nvPr>
        </p:nvSpPr>
        <p:spPr/>
        <p:txBody>
          <a:bodyPr/>
          <a:lstStyle>
            <a:lvl1pPr>
              <a:defRPr/>
            </a:lvl1pPr>
          </a:lstStyle>
          <a:p>
            <a:fld id="{06A13A0C-C050-44CA-AC9E-1D4743B05350}" type="slidenum">
              <a:rPr lang="en-US" altLang="en-US"/>
              <a:pPr/>
              <a:t>‹#›</a:t>
            </a:fld>
            <a:endParaRPr lang="en-US" altLang="en-US"/>
          </a:p>
        </p:txBody>
      </p:sp>
    </p:spTree>
    <p:extLst>
      <p:ext uri="{BB962C8B-B14F-4D97-AF65-F5344CB8AC3E}">
        <p14:creationId xmlns:p14="http://schemas.microsoft.com/office/powerpoint/2010/main" val="21920263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2FB68-273C-8930-597D-354A9E11493A}"/>
              </a:ext>
            </a:extLst>
          </p:cNvPr>
          <p:cNvSpPr>
            <a:spLocks noGrp="1"/>
          </p:cNvSpPr>
          <p:nvPr>
            <p:ph type="dt" sz="half" idx="10"/>
          </p:nvPr>
        </p:nvSpPr>
        <p:spPr/>
        <p:txBody>
          <a:bodyPr/>
          <a:lstStyle>
            <a:lvl1pPr>
              <a:defRPr/>
            </a:lvl1pPr>
          </a:lstStyle>
          <a:p>
            <a:pPr>
              <a:defRPr/>
            </a:pPr>
            <a:fld id="{987BFA94-D7BD-4EEC-B41A-AD985AFEC818}" type="datetimeFigureOut">
              <a:rPr lang="en-US"/>
              <a:pPr>
                <a:defRPr/>
              </a:pPr>
              <a:t>3/5/2025</a:t>
            </a:fld>
            <a:endParaRPr lang="en-US"/>
          </a:p>
        </p:txBody>
      </p:sp>
      <p:sp>
        <p:nvSpPr>
          <p:cNvPr id="5" name="Footer Placeholder 4">
            <a:extLst>
              <a:ext uri="{FF2B5EF4-FFF2-40B4-BE49-F238E27FC236}">
                <a16:creationId xmlns:a16="http://schemas.microsoft.com/office/drawing/2014/main" id="{A830CEF9-2403-CB90-0134-0BA5F002B9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55A9B3-14E4-62EE-7108-4DEAC7CEA44E}"/>
              </a:ext>
            </a:extLst>
          </p:cNvPr>
          <p:cNvSpPr>
            <a:spLocks noGrp="1"/>
          </p:cNvSpPr>
          <p:nvPr>
            <p:ph type="sldNum" sz="quarter" idx="12"/>
          </p:nvPr>
        </p:nvSpPr>
        <p:spPr/>
        <p:txBody>
          <a:bodyPr/>
          <a:lstStyle>
            <a:lvl1pPr>
              <a:defRPr/>
            </a:lvl1pPr>
          </a:lstStyle>
          <a:p>
            <a:fld id="{97AEF7CA-DE56-49B4-B37E-02BBCFF33E18}" type="slidenum">
              <a:rPr lang="en-US" altLang="en-US"/>
              <a:pPr/>
              <a:t>‹#›</a:t>
            </a:fld>
            <a:endParaRPr lang="en-US" altLang="en-US"/>
          </a:p>
        </p:txBody>
      </p:sp>
    </p:spTree>
    <p:extLst>
      <p:ext uri="{BB962C8B-B14F-4D97-AF65-F5344CB8AC3E}">
        <p14:creationId xmlns:p14="http://schemas.microsoft.com/office/powerpoint/2010/main" val="1755114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026217" y="403225"/>
            <a:ext cx="4663016" cy="85820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37166" y="403225"/>
            <a:ext cx="13785851" cy="8582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3AFBB-DC13-100A-AAC7-6224951F254B}"/>
              </a:ext>
            </a:extLst>
          </p:cNvPr>
          <p:cNvSpPr>
            <a:spLocks noGrp="1"/>
          </p:cNvSpPr>
          <p:nvPr>
            <p:ph type="dt" sz="half" idx="10"/>
          </p:nvPr>
        </p:nvSpPr>
        <p:spPr/>
        <p:txBody>
          <a:bodyPr/>
          <a:lstStyle>
            <a:lvl1pPr>
              <a:defRPr/>
            </a:lvl1pPr>
          </a:lstStyle>
          <a:p>
            <a:pPr>
              <a:defRPr/>
            </a:pPr>
            <a:fld id="{6CCEA0D7-4091-45B8-9AFE-68B8891415A4}" type="datetimeFigureOut">
              <a:rPr lang="en-US"/>
              <a:pPr>
                <a:defRPr/>
              </a:pPr>
              <a:t>3/5/2025</a:t>
            </a:fld>
            <a:endParaRPr lang="en-US"/>
          </a:p>
        </p:txBody>
      </p:sp>
      <p:sp>
        <p:nvSpPr>
          <p:cNvPr id="5" name="Footer Placeholder 4">
            <a:extLst>
              <a:ext uri="{FF2B5EF4-FFF2-40B4-BE49-F238E27FC236}">
                <a16:creationId xmlns:a16="http://schemas.microsoft.com/office/drawing/2014/main" id="{A828174F-08A0-BF2A-610B-27CCE5D566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304A9E-024D-311E-8B14-AF6C55DE28CF}"/>
              </a:ext>
            </a:extLst>
          </p:cNvPr>
          <p:cNvSpPr>
            <a:spLocks noGrp="1"/>
          </p:cNvSpPr>
          <p:nvPr>
            <p:ph type="sldNum" sz="quarter" idx="12"/>
          </p:nvPr>
        </p:nvSpPr>
        <p:spPr/>
        <p:txBody>
          <a:bodyPr/>
          <a:lstStyle>
            <a:lvl1pPr>
              <a:defRPr/>
            </a:lvl1pPr>
          </a:lstStyle>
          <a:p>
            <a:fld id="{C1694A82-BAF1-48BD-90F5-3E21C68F6035}" type="slidenum">
              <a:rPr lang="en-US" altLang="en-US"/>
              <a:pPr/>
              <a:t>‹#›</a:t>
            </a:fld>
            <a:endParaRPr lang="en-US" altLang="en-US"/>
          </a:p>
        </p:txBody>
      </p:sp>
    </p:spTree>
    <p:extLst>
      <p:ext uri="{BB962C8B-B14F-4D97-AF65-F5344CB8AC3E}">
        <p14:creationId xmlns:p14="http://schemas.microsoft.com/office/powerpoint/2010/main" val="36533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609601" y="0"/>
            <a:ext cx="5334000" cy="6858000"/>
          </a:xfrm>
        </p:spPr>
        <p:txBody>
          <a:bodyPr/>
          <a:lstStyle/>
          <a:p>
            <a:endParaRPr lang="en-US" dirty="0"/>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8095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1" y="457200"/>
            <a:ext cx="10668000" cy="4137025"/>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6680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668000" cy="190500"/>
          </a:xfrm>
        </p:spPr>
        <p:txBody>
          <a:bodyPr lIns="0" tIns="0" rIns="0" bIns="0"/>
          <a:lstStyle>
            <a:lvl1pPr>
              <a:defRPr sz="1400" i="1"/>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2268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762000" y="152400"/>
            <a:ext cx="11277599" cy="6553200"/>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6680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668000" cy="190500"/>
          </a:xfrm>
        </p:spPr>
        <p:txBody>
          <a:bodyPr lIns="0" tIns="0" rIns="0" bIns="0"/>
          <a:lstStyle>
            <a:lvl1pPr>
              <a:defRPr sz="1400" i="1">
                <a:solidFill>
                  <a:schemeClr val="bg1"/>
                </a:solidFill>
              </a:defRPr>
            </a:lvl1pPr>
          </a:lstStyle>
          <a:p>
            <a:pPr lvl="0"/>
            <a:r>
              <a:rPr lang="en-US" dirty="0"/>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69738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066800" y="457221"/>
            <a:ext cx="10668000" cy="4137004"/>
          </a:xfrm>
        </p:spPr>
        <p:txBody>
          <a:bodyPr/>
          <a:lstStyle/>
          <a:p>
            <a:endParaRPr lang="en-US" dirty="0"/>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1066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5530850"/>
            <a:ext cx="1905000" cy="1174750"/>
          </a:xfrm>
        </p:spPr>
        <p:txBody>
          <a:bodyPr lIns="0" tIns="0" rIns="0" bIns="0"/>
          <a:lstStyle>
            <a:lvl1pPr>
              <a:defRPr sz="1200" i="0"/>
            </a:lvl1pPr>
          </a:lstStyle>
          <a:p>
            <a:pPr lvl="0"/>
            <a:r>
              <a:rPr lang="en-US" dirty="0"/>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32575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3257550" y="5530850"/>
            <a:ext cx="1905000" cy="1174750"/>
          </a:xfrm>
        </p:spPr>
        <p:txBody>
          <a:bodyPr lIns="0" tIns="0" rIns="0" bIns="0"/>
          <a:lstStyle>
            <a:lvl1pPr>
              <a:defRPr sz="1200" i="0"/>
            </a:lvl1pPr>
          </a:lstStyle>
          <a:p>
            <a:pPr lvl="0"/>
            <a:r>
              <a:rPr lang="en-US" dirty="0"/>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4483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448300" y="5530850"/>
            <a:ext cx="1905000" cy="1174750"/>
          </a:xfrm>
        </p:spPr>
        <p:txBody>
          <a:bodyPr lIns="0" tIns="0" rIns="0" bIns="0"/>
          <a:lstStyle>
            <a:lvl1pPr>
              <a:defRPr sz="1200" i="0"/>
            </a:lvl1pPr>
          </a:lstStyle>
          <a:p>
            <a:pPr lvl="0"/>
            <a:r>
              <a:rPr lang="en-US" dirty="0"/>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6390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639050" y="5530850"/>
            <a:ext cx="1905000" cy="1174750"/>
          </a:xfrm>
        </p:spPr>
        <p:txBody>
          <a:bodyPr lIns="0" tIns="0" rIns="0" bIns="0"/>
          <a:lstStyle>
            <a:lvl1pPr>
              <a:defRPr sz="1200" i="0"/>
            </a:lvl1pPr>
          </a:lstStyle>
          <a:p>
            <a:pPr lvl="0"/>
            <a:r>
              <a:rPr lang="en-US" dirty="0"/>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0" y="5530850"/>
            <a:ext cx="1905000" cy="1174750"/>
          </a:xfrm>
        </p:spPr>
        <p:txBody>
          <a:bodyPr lIns="0" tIns="0" rIns="0" bIns="0"/>
          <a:lstStyle>
            <a:lvl1pPr>
              <a:defRPr sz="1200" i="0"/>
            </a:lvl1pPr>
          </a:lstStyle>
          <a:p>
            <a:pPr lvl="0"/>
            <a:r>
              <a:rPr lang="en-US" dirty="0"/>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r>
              <a:rPr lang="en-US"/>
              <a:t>BC 1785 Structures Group</a:t>
            </a:r>
            <a:endParaRPr lang="en-US" dirty="0"/>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59553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dirty="0"/>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dirty="0"/>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dirty="0"/>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dirty="0"/>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r>
              <a:rPr lang="en-US"/>
              <a:t>BC 1785 Structures Group</a:t>
            </a:r>
            <a:endParaRPr lang="en-US" dirty="0"/>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8360399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5" name="Straight Connector 4">
            <a:extLst>
              <a:ext uri="{FF2B5EF4-FFF2-40B4-BE49-F238E27FC236}">
                <a16:creationId xmlns:a16="http://schemas.microsoft.com/office/drawing/2014/main" id="{C70A70B0-D5A2-42F8-8EE4-BAFFEE1EE73B}"/>
              </a:ext>
            </a:extLst>
          </p:cNvPr>
          <p:cNvCxnSpPr/>
          <p:nvPr userDrawn="1"/>
        </p:nvCxnSpPr>
        <p:spPr>
          <a:xfrm>
            <a:off x="605246" y="0"/>
            <a:ext cx="0" cy="6858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rot="16200000">
            <a:off x="-2590801" y="3352802"/>
            <a:ext cx="5791202" cy="304796"/>
          </a:xfrm>
          <a:prstGeom prst="rect">
            <a:avLst/>
          </a:prstGeom>
        </p:spPr>
        <p:txBody>
          <a:bodyPr vert="horz" lIns="0" tIns="0" rIns="0" bIns="0" rtlCol="0" anchor="ctr"/>
          <a:lstStyle>
            <a:lvl1pPr algn="ctr">
              <a:defRPr sz="900" cap="all" spc="300" baseline="0">
                <a:solidFill>
                  <a:schemeClr val="bg1"/>
                </a:solidFill>
              </a:defRPr>
            </a:lvl1pPr>
          </a:lstStyle>
          <a:p>
            <a:r>
              <a:rPr lang="en-US"/>
              <a:t>BC 1785 Structures Group</a:t>
            </a:r>
            <a:endParaRPr lang="en-US" dirty="0"/>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52400" y="6400799"/>
            <a:ext cx="304799" cy="304801"/>
          </a:xfrm>
          <a:prstGeom prst="rect">
            <a:avLst/>
          </a:prstGeom>
        </p:spPr>
        <p:txBody>
          <a:bodyPr vert="horz" lIns="0" tIns="0" rIns="0" bIns="0" rtlCol="0" anchor="b"/>
          <a:lstStyle>
            <a:lvl1pPr algn="ctr">
              <a:defRPr sz="900">
                <a:solidFill>
                  <a:schemeClr val="bg1"/>
                </a:solidFill>
              </a:defRPr>
            </a:lvl1pPr>
          </a:lstStyle>
          <a:p>
            <a:fld id="{DD01415F-5F32-4771-AE74-55868ADB41CE}" type="slidenum">
              <a:rPr lang="en-US" smtClean="0"/>
              <a:pPr/>
              <a:t>‹#›</a:t>
            </a:fld>
            <a:endParaRPr lang="en-US"/>
          </a:p>
        </p:txBody>
      </p:sp>
    </p:spTree>
    <p:extLst>
      <p:ext uri="{BB962C8B-B14F-4D97-AF65-F5344CB8AC3E}">
        <p14:creationId xmlns:p14="http://schemas.microsoft.com/office/powerpoint/2010/main" val="1090231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9" r:id="rId38"/>
  </p:sldLayoutIdLst>
  <p:hf sldNum="0" hdr="0" dt="0"/>
  <p:txStyles>
    <p:titleStyle>
      <a:lvl1pPr algn="l" defTabSz="685800" rtl="0" eaLnBrk="1" latinLnBrk="0" hangingPunct="1">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spcBef>
          <a:spcPct val="20000"/>
        </a:spcBef>
        <a:buFontTx/>
        <a:buNone/>
        <a:defRPr sz="1600" kern="1200">
          <a:solidFill>
            <a:schemeClr val="bg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chemeClr val="bg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26253F2-6C8A-0525-6575-F28054B19994}"/>
              </a:ext>
            </a:extLst>
          </p:cNvPr>
          <p:cNvSpPr>
            <a:spLocks noGrp="1"/>
          </p:cNvSpPr>
          <p:nvPr>
            <p:ph type="title"/>
          </p:nvPr>
        </p:nvSpPr>
        <p:spPr bwMode="auto">
          <a:xfrm>
            <a:off x="610099" y="274926"/>
            <a:ext cx="1097180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5A16EC1-B72B-3559-25C1-76E8D8F1A12D}"/>
              </a:ext>
            </a:extLst>
          </p:cNvPr>
          <p:cNvSpPr>
            <a:spLocks noGrp="1"/>
          </p:cNvSpPr>
          <p:nvPr>
            <p:ph type="body" idx="1"/>
          </p:nvPr>
        </p:nvSpPr>
        <p:spPr bwMode="auto">
          <a:xfrm>
            <a:off x="610099" y="1599768"/>
            <a:ext cx="10971804"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6304" tIns="73152" rIns="146304" bIns="7315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E168B1B-795F-FAAD-1D40-065AC7D8FB20}"/>
              </a:ext>
            </a:extLst>
          </p:cNvPr>
          <p:cNvSpPr>
            <a:spLocks noGrp="1"/>
          </p:cNvSpPr>
          <p:nvPr>
            <p:ph type="dt" sz="half" idx="2"/>
          </p:nvPr>
        </p:nvSpPr>
        <p:spPr>
          <a:xfrm>
            <a:off x="610098" y="6356856"/>
            <a:ext cx="2843804" cy="364764"/>
          </a:xfrm>
          <a:prstGeom prst="rect">
            <a:avLst/>
          </a:prstGeom>
        </p:spPr>
        <p:txBody>
          <a:bodyPr vert="horz" lIns="146304" tIns="73152" rIns="146304" bIns="73152" rtlCol="0" anchor="ctr"/>
          <a:lstStyle>
            <a:lvl1pPr algn="l" defTabSz="1147425" fontAlgn="auto">
              <a:spcBef>
                <a:spcPts val="0"/>
              </a:spcBef>
              <a:spcAft>
                <a:spcPts val="0"/>
              </a:spcAft>
              <a:defRPr sz="1490">
                <a:solidFill>
                  <a:schemeClr val="tx1">
                    <a:tint val="75000"/>
                  </a:schemeClr>
                </a:solidFill>
                <a:latin typeface="+mn-lt"/>
              </a:defRPr>
            </a:lvl1pPr>
          </a:lstStyle>
          <a:p>
            <a:pPr>
              <a:defRPr/>
            </a:pPr>
            <a:fld id="{5BD34F44-079C-4EEA-BA8A-DB4F87A6EE52}" type="datetimeFigureOut">
              <a:rPr lang="en-US"/>
              <a:pPr>
                <a:defRPr/>
              </a:pPr>
              <a:t>3/5/2025</a:t>
            </a:fld>
            <a:endParaRPr lang="en-US"/>
          </a:p>
        </p:txBody>
      </p:sp>
      <p:sp>
        <p:nvSpPr>
          <p:cNvPr id="5" name="Footer Placeholder 4">
            <a:extLst>
              <a:ext uri="{FF2B5EF4-FFF2-40B4-BE49-F238E27FC236}">
                <a16:creationId xmlns:a16="http://schemas.microsoft.com/office/drawing/2014/main" id="{C19CF840-79B4-0819-92D3-A0ABE6B87509}"/>
              </a:ext>
            </a:extLst>
          </p:cNvPr>
          <p:cNvSpPr>
            <a:spLocks noGrp="1"/>
          </p:cNvSpPr>
          <p:nvPr>
            <p:ph type="ftr" sz="quarter" idx="3"/>
          </p:nvPr>
        </p:nvSpPr>
        <p:spPr>
          <a:xfrm>
            <a:off x="4166098" y="6356856"/>
            <a:ext cx="3859804" cy="364764"/>
          </a:xfrm>
          <a:prstGeom prst="rect">
            <a:avLst/>
          </a:prstGeom>
        </p:spPr>
        <p:txBody>
          <a:bodyPr vert="horz" lIns="146304" tIns="73152" rIns="146304" bIns="73152" rtlCol="0" anchor="ctr"/>
          <a:lstStyle>
            <a:lvl1pPr algn="ctr" defTabSz="1147425" fontAlgn="auto">
              <a:spcBef>
                <a:spcPts val="0"/>
              </a:spcBef>
              <a:spcAft>
                <a:spcPts val="0"/>
              </a:spcAft>
              <a:defRPr sz="149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E6D4084-9CF5-72A0-390D-9018946DBDD9}"/>
              </a:ext>
            </a:extLst>
          </p:cNvPr>
          <p:cNvSpPr>
            <a:spLocks noGrp="1"/>
          </p:cNvSpPr>
          <p:nvPr>
            <p:ph type="sldNum" sz="quarter" idx="4"/>
          </p:nvPr>
        </p:nvSpPr>
        <p:spPr>
          <a:xfrm>
            <a:off x="8738098" y="6356856"/>
            <a:ext cx="2843804" cy="364764"/>
          </a:xfrm>
          <a:prstGeom prst="rect">
            <a:avLst/>
          </a:prstGeom>
        </p:spPr>
        <p:txBody>
          <a:bodyPr vert="horz" wrap="square" lIns="146304" tIns="73152" rIns="146304" bIns="73152" numCol="1" anchor="ctr" anchorCtr="0" compatLnSpc="1">
            <a:prstTxWarp prst="textNoShape">
              <a:avLst/>
            </a:prstTxWarp>
          </a:bodyPr>
          <a:lstStyle>
            <a:lvl1pPr algn="r">
              <a:defRPr sz="1490">
                <a:solidFill>
                  <a:srgbClr val="898989"/>
                </a:solidFill>
                <a:latin typeface="Calibri" panose="020F0502020204030204" pitchFamily="34" charset="0"/>
              </a:defRPr>
            </a:lvl1pPr>
          </a:lstStyle>
          <a:p>
            <a:fld id="{59A983E4-8152-4C3B-9A8E-3968476DF57F}" type="slidenum">
              <a:rPr lang="en-US" altLang="en-US"/>
              <a:pPr/>
              <a:t>‹#›</a:t>
            </a:fld>
            <a:endParaRPr lang="en-US" altLang="en-US"/>
          </a:p>
        </p:txBody>
      </p:sp>
    </p:spTree>
    <p:extLst>
      <p:ext uri="{BB962C8B-B14F-4D97-AF65-F5344CB8AC3E}">
        <p14:creationId xmlns:p14="http://schemas.microsoft.com/office/powerpoint/2010/main" val="299784350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1146679" rtl="0" eaLnBrk="0" fontAlgn="base" hangingPunct="0">
        <a:spcBef>
          <a:spcPct val="0"/>
        </a:spcBef>
        <a:spcAft>
          <a:spcPct val="0"/>
        </a:spcAft>
        <a:defRPr sz="5490" kern="1200">
          <a:solidFill>
            <a:schemeClr val="tx1"/>
          </a:solidFill>
          <a:latin typeface="+mj-lt"/>
          <a:ea typeface="+mj-ea"/>
          <a:cs typeface="+mj-cs"/>
        </a:defRPr>
      </a:lvl1pPr>
      <a:lvl2pPr algn="ctr" defTabSz="1146679" rtl="0" eaLnBrk="0" fontAlgn="base" hangingPunct="0">
        <a:spcBef>
          <a:spcPct val="0"/>
        </a:spcBef>
        <a:spcAft>
          <a:spcPct val="0"/>
        </a:spcAft>
        <a:defRPr sz="5490">
          <a:solidFill>
            <a:schemeClr val="tx1"/>
          </a:solidFill>
          <a:latin typeface="Calibri" pitchFamily="34" charset="0"/>
        </a:defRPr>
      </a:lvl2pPr>
      <a:lvl3pPr algn="ctr" defTabSz="1146679" rtl="0" eaLnBrk="0" fontAlgn="base" hangingPunct="0">
        <a:spcBef>
          <a:spcPct val="0"/>
        </a:spcBef>
        <a:spcAft>
          <a:spcPct val="0"/>
        </a:spcAft>
        <a:defRPr sz="5490">
          <a:solidFill>
            <a:schemeClr val="tx1"/>
          </a:solidFill>
          <a:latin typeface="Calibri" pitchFamily="34" charset="0"/>
        </a:defRPr>
      </a:lvl3pPr>
      <a:lvl4pPr algn="ctr" defTabSz="1146679" rtl="0" eaLnBrk="0" fontAlgn="base" hangingPunct="0">
        <a:spcBef>
          <a:spcPct val="0"/>
        </a:spcBef>
        <a:spcAft>
          <a:spcPct val="0"/>
        </a:spcAft>
        <a:defRPr sz="5490">
          <a:solidFill>
            <a:schemeClr val="tx1"/>
          </a:solidFill>
          <a:latin typeface="Calibri" pitchFamily="34" charset="0"/>
        </a:defRPr>
      </a:lvl4pPr>
      <a:lvl5pPr algn="ctr" defTabSz="1146679" rtl="0" eaLnBrk="0" fontAlgn="base" hangingPunct="0">
        <a:spcBef>
          <a:spcPct val="0"/>
        </a:spcBef>
        <a:spcAft>
          <a:spcPct val="0"/>
        </a:spcAft>
        <a:defRPr sz="5490">
          <a:solidFill>
            <a:schemeClr val="tx1"/>
          </a:solidFill>
          <a:latin typeface="Calibri" pitchFamily="34" charset="0"/>
        </a:defRPr>
      </a:lvl5pPr>
      <a:lvl6pPr marL="358570" algn="ctr" defTabSz="1146679" rtl="0" fontAlgn="base">
        <a:spcBef>
          <a:spcPct val="0"/>
        </a:spcBef>
        <a:spcAft>
          <a:spcPct val="0"/>
        </a:spcAft>
        <a:defRPr sz="5490">
          <a:solidFill>
            <a:schemeClr val="tx1"/>
          </a:solidFill>
          <a:latin typeface="Calibri" pitchFamily="34" charset="0"/>
        </a:defRPr>
      </a:lvl6pPr>
      <a:lvl7pPr marL="717140" algn="ctr" defTabSz="1146679" rtl="0" fontAlgn="base">
        <a:spcBef>
          <a:spcPct val="0"/>
        </a:spcBef>
        <a:spcAft>
          <a:spcPct val="0"/>
        </a:spcAft>
        <a:defRPr sz="5490">
          <a:solidFill>
            <a:schemeClr val="tx1"/>
          </a:solidFill>
          <a:latin typeface="Calibri" pitchFamily="34" charset="0"/>
        </a:defRPr>
      </a:lvl7pPr>
      <a:lvl8pPr marL="1075711" algn="ctr" defTabSz="1146679" rtl="0" fontAlgn="base">
        <a:spcBef>
          <a:spcPct val="0"/>
        </a:spcBef>
        <a:spcAft>
          <a:spcPct val="0"/>
        </a:spcAft>
        <a:defRPr sz="5490">
          <a:solidFill>
            <a:schemeClr val="tx1"/>
          </a:solidFill>
          <a:latin typeface="Calibri" pitchFamily="34" charset="0"/>
        </a:defRPr>
      </a:lvl8pPr>
      <a:lvl9pPr marL="1434282" algn="ctr" defTabSz="1146679" rtl="0" fontAlgn="base">
        <a:spcBef>
          <a:spcPct val="0"/>
        </a:spcBef>
        <a:spcAft>
          <a:spcPct val="0"/>
        </a:spcAft>
        <a:defRPr sz="5490">
          <a:solidFill>
            <a:schemeClr val="tx1"/>
          </a:solidFill>
          <a:latin typeface="Calibri" pitchFamily="34" charset="0"/>
        </a:defRPr>
      </a:lvl9pPr>
    </p:titleStyle>
    <p:bodyStyle>
      <a:lvl1pPr marL="429538" indent="-429538" algn="l" defTabSz="1146679"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1pPr>
      <a:lvl2pPr marL="931287" indent="-358570" algn="l" defTabSz="1146679" rtl="0" eaLnBrk="0" fontAlgn="base" hangingPunct="0">
        <a:spcBef>
          <a:spcPct val="20000"/>
        </a:spcBef>
        <a:spcAft>
          <a:spcPct val="0"/>
        </a:spcAft>
        <a:buFont typeface="Arial" panose="020B0604020202020204" pitchFamily="34" charset="0"/>
        <a:buChar char="–"/>
        <a:defRPr sz="3529" kern="1200">
          <a:solidFill>
            <a:schemeClr val="tx1"/>
          </a:solidFill>
          <a:latin typeface="+mn-lt"/>
          <a:ea typeface="+mn-ea"/>
          <a:cs typeface="+mn-cs"/>
        </a:defRPr>
      </a:lvl2pPr>
      <a:lvl3pPr marL="1434282" indent="-286358" algn="l" defTabSz="1146679" rtl="0" eaLnBrk="0" fontAlgn="base" hangingPunct="0">
        <a:spcBef>
          <a:spcPct val="20000"/>
        </a:spcBef>
        <a:spcAft>
          <a:spcPct val="0"/>
        </a:spcAft>
        <a:buFont typeface="Arial" panose="020B0604020202020204" pitchFamily="34" charset="0"/>
        <a:buChar char="•"/>
        <a:defRPr sz="2980" kern="1200">
          <a:solidFill>
            <a:schemeClr val="tx1"/>
          </a:solidFill>
          <a:latin typeface="+mn-lt"/>
          <a:ea typeface="+mn-ea"/>
          <a:cs typeface="+mn-cs"/>
        </a:defRPr>
      </a:lvl3pPr>
      <a:lvl4pPr marL="2006998" indent="-286358" algn="l" defTabSz="1146679" rtl="0" eaLnBrk="0" fontAlgn="base" hangingPunct="0">
        <a:spcBef>
          <a:spcPct val="20000"/>
        </a:spcBef>
        <a:spcAft>
          <a:spcPct val="0"/>
        </a:spcAft>
        <a:buFont typeface="Arial" panose="020B0604020202020204" pitchFamily="34" charset="0"/>
        <a:buChar char="–"/>
        <a:defRPr sz="2510" kern="1200">
          <a:solidFill>
            <a:schemeClr val="tx1"/>
          </a:solidFill>
          <a:latin typeface="+mn-lt"/>
          <a:ea typeface="+mn-ea"/>
          <a:cs typeface="+mn-cs"/>
        </a:defRPr>
      </a:lvl4pPr>
      <a:lvl5pPr marL="2580959" indent="-286358" algn="l" defTabSz="1146679" rtl="0" eaLnBrk="0" fontAlgn="base" hangingPunct="0">
        <a:spcBef>
          <a:spcPct val="20000"/>
        </a:spcBef>
        <a:spcAft>
          <a:spcPct val="0"/>
        </a:spcAft>
        <a:buFont typeface="Arial" panose="020B0604020202020204" pitchFamily="34" charset="0"/>
        <a:buChar char="»"/>
        <a:defRPr sz="2510" kern="1200">
          <a:solidFill>
            <a:schemeClr val="tx1"/>
          </a:solidFill>
          <a:latin typeface="+mn-lt"/>
          <a:ea typeface="+mn-ea"/>
          <a:cs typeface="+mn-cs"/>
        </a:defRPr>
      </a:lvl5pPr>
      <a:lvl6pPr marL="3155419" indent="-286856" algn="l" defTabSz="1147425" rtl="0" eaLnBrk="1" latinLnBrk="0" hangingPunct="1">
        <a:spcBef>
          <a:spcPct val="20000"/>
        </a:spcBef>
        <a:buFont typeface="Arial" pitchFamily="34" charset="0"/>
        <a:buChar char="•"/>
        <a:defRPr sz="2510" kern="1200">
          <a:solidFill>
            <a:schemeClr val="tx1"/>
          </a:solidFill>
          <a:latin typeface="+mn-lt"/>
          <a:ea typeface="+mn-ea"/>
          <a:cs typeface="+mn-cs"/>
        </a:defRPr>
      </a:lvl6pPr>
      <a:lvl7pPr marL="3729131" indent="-286856" algn="l" defTabSz="1147425" rtl="0" eaLnBrk="1" latinLnBrk="0" hangingPunct="1">
        <a:spcBef>
          <a:spcPct val="20000"/>
        </a:spcBef>
        <a:buFont typeface="Arial" pitchFamily="34" charset="0"/>
        <a:buChar char="•"/>
        <a:defRPr sz="2510" kern="1200">
          <a:solidFill>
            <a:schemeClr val="tx1"/>
          </a:solidFill>
          <a:latin typeface="+mn-lt"/>
          <a:ea typeface="+mn-ea"/>
          <a:cs typeface="+mn-cs"/>
        </a:defRPr>
      </a:lvl7pPr>
      <a:lvl8pPr marL="4302844" indent="-286856" algn="l" defTabSz="1147425" rtl="0" eaLnBrk="1" latinLnBrk="0" hangingPunct="1">
        <a:spcBef>
          <a:spcPct val="20000"/>
        </a:spcBef>
        <a:buFont typeface="Arial" pitchFamily="34" charset="0"/>
        <a:buChar char="•"/>
        <a:defRPr sz="2510" kern="1200">
          <a:solidFill>
            <a:schemeClr val="tx1"/>
          </a:solidFill>
          <a:latin typeface="+mn-lt"/>
          <a:ea typeface="+mn-ea"/>
          <a:cs typeface="+mn-cs"/>
        </a:defRPr>
      </a:lvl8pPr>
      <a:lvl9pPr marL="4876556" indent="-286856" algn="l" defTabSz="1147425" rtl="0" eaLnBrk="1" latinLnBrk="0" hangingPunct="1">
        <a:spcBef>
          <a:spcPct val="20000"/>
        </a:spcBef>
        <a:buFont typeface="Arial" pitchFamily="34" charset="0"/>
        <a:buChar char="•"/>
        <a:defRPr sz="2510" kern="1200">
          <a:solidFill>
            <a:schemeClr val="tx1"/>
          </a:solidFill>
          <a:latin typeface="+mn-lt"/>
          <a:ea typeface="+mn-ea"/>
          <a:cs typeface="+mn-cs"/>
        </a:defRPr>
      </a:lvl9pPr>
    </p:bodyStyle>
    <p:otherStyle>
      <a:defPPr>
        <a:defRPr lang="en-US"/>
      </a:defPPr>
      <a:lvl1pPr marL="0" algn="l" defTabSz="1147425" rtl="0" eaLnBrk="1" latinLnBrk="0" hangingPunct="1">
        <a:defRPr sz="2274" kern="1200">
          <a:solidFill>
            <a:schemeClr val="tx1"/>
          </a:solidFill>
          <a:latin typeface="+mn-lt"/>
          <a:ea typeface="+mn-ea"/>
          <a:cs typeface="+mn-cs"/>
        </a:defRPr>
      </a:lvl1pPr>
      <a:lvl2pPr marL="573712" algn="l" defTabSz="1147425" rtl="0" eaLnBrk="1" latinLnBrk="0" hangingPunct="1">
        <a:defRPr sz="2274" kern="1200">
          <a:solidFill>
            <a:schemeClr val="tx1"/>
          </a:solidFill>
          <a:latin typeface="+mn-lt"/>
          <a:ea typeface="+mn-ea"/>
          <a:cs typeface="+mn-cs"/>
        </a:defRPr>
      </a:lvl2pPr>
      <a:lvl3pPr marL="1147425" algn="l" defTabSz="1147425" rtl="0" eaLnBrk="1" latinLnBrk="0" hangingPunct="1">
        <a:defRPr sz="2274" kern="1200">
          <a:solidFill>
            <a:schemeClr val="tx1"/>
          </a:solidFill>
          <a:latin typeface="+mn-lt"/>
          <a:ea typeface="+mn-ea"/>
          <a:cs typeface="+mn-cs"/>
        </a:defRPr>
      </a:lvl3pPr>
      <a:lvl4pPr marL="1721137" algn="l" defTabSz="1147425" rtl="0" eaLnBrk="1" latinLnBrk="0" hangingPunct="1">
        <a:defRPr sz="2274" kern="1200">
          <a:solidFill>
            <a:schemeClr val="tx1"/>
          </a:solidFill>
          <a:latin typeface="+mn-lt"/>
          <a:ea typeface="+mn-ea"/>
          <a:cs typeface="+mn-cs"/>
        </a:defRPr>
      </a:lvl4pPr>
      <a:lvl5pPr marL="2294850" algn="l" defTabSz="1147425" rtl="0" eaLnBrk="1" latinLnBrk="0" hangingPunct="1">
        <a:defRPr sz="2274" kern="1200">
          <a:solidFill>
            <a:schemeClr val="tx1"/>
          </a:solidFill>
          <a:latin typeface="+mn-lt"/>
          <a:ea typeface="+mn-ea"/>
          <a:cs typeface="+mn-cs"/>
        </a:defRPr>
      </a:lvl5pPr>
      <a:lvl6pPr marL="2868562" algn="l" defTabSz="1147425" rtl="0" eaLnBrk="1" latinLnBrk="0" hangingPunct="1">
        <a:defRPr sz="2274" kern="1200">
          <a:solidFill>
            <a:schemeClr val="tx1"/>
          </a:solidFill>
          <a:latin typeface="+mn-lt"/>
          <a:ea typeface="+mn-ea"/>
          <a:cs typeface="+mn-cs"/>
        </a:defRPr>
      </a:lvl6pPr>
      <a:lvl7pPr marL="3442275" algn="l" defTabSz="1147425" rtl="0" eaLnBrk="1" latinLnBrk="0" hangingPunct="1">
        <a:defRPr sz="2274" kern="1200">
          <a:solidFill>
            <a:schemeClr val="tx1"/>
          </a:solidFill>
          <a:latin typeface="+mn-lt"/>
          <a:ea typeface="+mn-ea"/>
          <a:cs typeface="+mn-cs"/>
        </a:defRPr>
      </a:lvl7pPr>
      <a:lvl8pPr marL="4015987" algn="l" defTabSz="1147425" rtl="0" eaLnBrk="1" latinLnBrk="0" hangingPunct="1">
        <a:defRPr sz="2274" kern="1200">
          <a:solidFill>
            <a:schemeClr val="tx1"/>
          </a:solidFill>
          <a:latin typeface="+mn-lt"/>
          <a:ea typeface="+mn-ea"/>
          <a:cs typeface="+mn-cs"/>
        </a:defRPr>
      </a:lvl8pPr>
      <a:lvl9pPr marL="4589700" algn="l" defTabSz="1147425" rtl="0" eaLnBrk="1" latinLnBrk="0" hangingPunct="1">
        <a:defRPr sz="227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8.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37CBFFA9-3C4F-7A67-D278-99B1E22D6EC3}"/>
              </a:ext>
            </a:extLst>
          </p:cNvPr>
          <p:cNvSpPr txBox="1">
            <a:spLocks/>
          </p:cNvSpPr>
          <p:nvPr/>
        </p:nvSpPr>
        <p:spPr>
          <a:xfrm>
            <a:off x="974220" y="3508229"/>
            <a:ext cx="10243559" cy="762037"/>
          </a:xfrm>
          <a:prstGeom prst="rect">
            <a:avLst/>
          </a:prstGeom>
        </p:spPr>
        <p:txBody>
          <a:bodyPr vert="horz" lIns="146304" tIns="73152" rIns="146304" bIns="73152" rtlCol="0" anchor="ctr"/>
          <a:lstStyle>
            <a:defPPr>
              <a:defRPr lang="en-US"/>
            </a:defPPr>
            <a:lvl1pPr marL="0" algn="ctr" defTabSz="1147425" rtl="0" eaLnBrk="1" fontAlgn="auto" latinLnBrk="0" hangingPunct="1">
              <a:spcBef>
                <a:spcPts val="0"/>
              </a:spcBef>
              <a:spcAft>
                <a:spcPts val="0"/>
              </a:spcAft>
              <a:defRPr sz="149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t>New Circle Road Improvement Project</a:t>
            </a:r>
          </a:p>
        </p:txBody>
      </p:sp>
      <p:sp>
        <p:nvSpPr>
          <p:cNvPr id="4" name="object 2">
            <a:extLst>
              <a:ext uri="{FF2B5EF4-FFF2-40B4-BE49-F238E27FC236}">
                <a16:creationId xmlns:a16="http://schemas.microsoft.com/office/drawing/2014/main" id="{7D237088-491F-5B7F-61A0-FC15CF8DB80C}"/>
              </a:ext>
            </a:extLst>
          </p:cNvPr>
          <p:cNvSpPr txBox="1">
            <a:spLocks/>
          </p:cNvSpPr>
          <p:nvPr/>
        </p:nvSpPr>
        <p:spPr>
          <a:xfrm>
            <a:off x="558656" y="1629829"/>
            <a:ext cx="11074688" cy="1489510"/>
          </a:xfrm>
          <a:prstGeom prst="rect">
            <a:avLst/>
          </a:prstGeom>
        </p:spPr>
        <p:txBody>
          <a:bodyPr vert="horz" wrap="square" lIns="0" tIns="12065" rIns="0" bIns="0" rtlCol="0" anchor="t">
            <a:spAutoFit/>
          </a:bodyPr>
          <a:lstStyle>
            <a:lvl1pPr algn="l" defTabSz="685800" rtl="0" eaLnBrk="1" latinLnBrk="0" hangingPunct="1">
              <a:spcBef>
                <a:spcPct val="0"/>
              </a:spcBef>
              <a:buNone/>
              <a:defRPr sz="3000" b="1" kern="1200">
                <a:solidFill>
                  <a:schemeClr val="bg1"/>
                </a:solidFill>
                <a:latin typeface="+mj-lt"/>
                <a:ea typeface="+mj-ea"/>
                <a:cs typeface="+mj-cs"/>
              </a:defRPr>
            </a:lvl1pPr>
          </a:lstStyle>
          <a:p>
            <a:pPr marL="12700" marR="0" lvl="0" indent="0" algn="ctr" defTabSz="685800" rtl="0" eaLnBrk="1" fontAlgn="auto" latinLnBrk="0" hangingPunct="1">
              <a:lnSpc>
                <a:spcPct val="100000"/>
              </a:lnSpc>
              <a:spcBef>
                <a:spcPts val="95"/>
              </a:spcBef>
              <a:spcAft>
                <a:spcPts val="600"/>
              </a:spcAft>
              <a:buClrTx/>
              <a:buSzTx/>
              <a:buFontTx/>
              <a:buNone/>
              <a:tabLst/>
              <a:defRPr/>
            </a:pPr>
            <a:r>
              <a:rPr kumimoji="0" lang="en-US" sz="4800" b="1" i="0" u="none" strike="noStrike" kern="1200" cap="none" spc="-10" normalizeH="0" baseline="0" noProof="0" dirty="0">
                <a:ln>
                  <a:noFill/>
                </a:ln>
                <a:solidFill>
                  <a:prstClr val="white"/>
                </a:solidFill>
                <a:effectLst/>
                <a:uLnTx/>
                <a:uFillTx/>
                <a:latin typeface="Arial"/>
                <a:ea typeface="+mj-ea"/>
                <a:cs typeface="+mj-cs"/>
              </a:rPr>
              <a:t>Intersection Concepts under Consideration</a:t>
            </a:r>
          </a:p>
        </p:txBody>
      </p:sp>
      <p:sp>
        <p:nvSpPr>
          <p:cNvPr id="5" name="object 2">
            <a:extLst>
              <a:ext uri="{FF2B5EF4-FFF2-40B4-BE49-F238E27FC236}">
                <a16:creationId xmlns:a16="http://schemas.microsoft.com/office/drawing/2014/main" id="{6632220E-F9C2-3A6B-AFEA-55A4C0E011B5}"/>
              </a:ext>
            </a:extLst>
          </p:cNvPr>
          <p:cNvSpPr txBox="1">
            <a:spLocks/>
          </p:cNvSpPr>
          <p:nvPr/>
        </p:nvSpPr>
        <p:spPr>
          <a:xfrm>
            <a:off x="3868781" y="5226691"/>
            <a:ext cx="4454435" cy="948337"/>
          </a:xfrm>
          <a:prstGeom prst="rect">
            <a:avLst/>
          </a:prstGeom>
        </p:spPr>
        <p:txBody>
          <a:bodyPr vert="horz" wrap="square" lIns="0" tIns="12065" rIns="0" bIns="0" rtlCol="0" anchor="t">
            <a:spAutoFit/>
          </a:bodyPr>
          <a:lstStyle>
            <a:lvl1pPr algn="l" defTabSz="685800" rtl="0" eaLnBrk="1" latinLnBrk="0" hangingPunct="1">
              <a:spcBef>
                <a:spcPct val="0"/>
              </a:spcBef>
              <a:buNone/>
              <a:defRPr sz="3000" b="1" kern="1200">
                <a:solidFill>
                  <a:schemeClr val="bg1"/>
                </a:solidFill>
                <a:latin typeface="+mj-lt"/>
                <a:ea typeface="+mj-ea"/>
                <a:cs typeface="+mj-cs"/>
              </a:defRPr>
            </a:lvl1pPr>
          </a:lstStyle>
          <a:p>
            <a:pPr marL="12700" marR="0" lvl="0" indent="0" algn="ctr" defTabSz="685800" rtl="0" eaLnBrk="1" fontAlgn="auto" latinLnBrk="0" hangingPunct="1">
              <a:lnSpc>
                <a:spcPct val="100000"/>
              </a:lnSpc>
              <a:spcBef>
                <a:spcPts val="95"/>
              </a:spcBef>
              <a:spcAft>
                <a:spcPts val="0"/>
              </a:spcAft>
              <a:buClrTx/>
              <a:buSzTx/>
              <a:buFontTx/>
              <a:buNone/>
              <a:tabLst/>
              <a:defRPr/>
            </a:pPr>
            <a:r>
              <a:rPr kumimoji="0" lang="en-US" sz="3000" b="0" i="0" u="none" strike="noStrike" kern="1200" cap="none" spc="-10" normalizeH="0" baseline="0" noProof="0" dirty="0">
                <a:ln>
                  <a:noFill/>
                </a:ln>
                <a:solidFill>
                  <a:prstClr val="white"/>
                </a:solidFill>
                <a:effectLst/>
                <a:uLnTx/>
                <a:uFillTx/>
                <a:latin typeface="Arial"/>
                <a:ea typeface="+mj-ea"/>
                <a:cs typeface="+mj-cs"/>
              </a:rPr>
              <a:t>Fayette County</a:t>
            </a:r>
          </a:p>
          <a:p>
            <a:pPr marL="12700" marR="0" lvl="0" indent="0" algn="ctr" defTabSz="685800" rtl="0" eaLnBrk="1" fontAlgn="auto" latinLnBrk="0" hangingPunct="1">
              <a:lnSpc>
                <a:spcPct val="100000"/>
              </a:lnSpc>
              <a:spcBef>
                <a:spcPts val="95"/>
              </a:spcBef>
              <a:spcAft>
                <a:spcPts val="0"/>
              </a:spcAft>
              <a:buClrTx/>
              <a:buSzTx/>
              <a:buFontTx/>
              <a:buNone/>
              <a:tabLst/>
              <a:defRPr/>
            </a:pPr>
            <a:r>
              <a:rPr kumimoji="0" lang="en-US" sz="3000" b="0" i="0" u="none" strike="noStrike" kern="1200" cap="none" spc="-10" normalizeH="0" baseline="0" noProof="0" dirty="0">
                <a:ln>
                  <a:noFill/>
                </a:ln>
                <a:solidFill>
                  <a:prstClr val="white"/>
                </a:solidFill>
                <a:effectLst/>
                <a:uLnTx/>
                <a:uFillTx/>
                <a:latin typeface="Arial"/>
                <a:ea typeface="+mj-ea"/>
                <a:cs typeface="+mj-cs"/>
              </a:rPr>
              <a:t>KYTC Item No. 7-438</a:t>
            </a:r>
            <a:endParaRPr kumimoji="0" lang="en-US" sz="3000" b="0" i="0" u="none" strike="noStrike" kern="1200" cap="none" spc="-5" normalizeH="0" baseline="0" noProof="0" dirty="0">
              <a:ln>
                <a:noFill/>
              </a:ln>
              <a:solidFill>
                <a:prstClr val="white"/>
              </a:solidFill>
              <a:effectLst/>
              <a:uLnTx/>
              <a:uFillTx/>
              <a:latin typeface="Arial"/>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32F386-0EC7-3CB8-E9DB-A38C3CB64690}"/>
              </a:ext>
            </a:extLst>
          </p:cNvPr>
          <p:cNvSpPr txBox="1"/>
          <p:nvPr/>
        </p:nvSpPr>
        <p:spPr>
          <a:xfrm>
            <a:off x="3581400" y="331262"/>
            <a:ext cx="5029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Introduction</a:t>
            </a:r>
          </a:p>
        </p:txBody>
      </p:sp>
      <p:sp>
        <p:nvSpPr>
          <p:cNvPr id="7" name="TextBox 6">
            <a:extLst>
              <a:ext uri="{FF2B5EF4-FFF2-40B4-BE49-F238E27FC236}">
                <a16:creationId xmlns:a16="http://schemas.microsoft.com/office/drawing/2014/main" id="{9C838A8A-9125-BA4C-020B-E2BFFCE24B5B}"/>
              </a:ext>
            </a:extLst>
          </p:cNvPr>
          <p:cNvSpPr txBox="1"/>
          <p:nvPr/>
        </p:nvSpPr>
        <p:spPr>
          <a:xfrm>
            <a:off x="1447800" y="2209800"/>
            <a:ext cx="9753600" cy="1815882"/>
          </a:xfrm>
          <a:prstGeom prst="rect">
            <a:avLst/>
          </a:prstGeom>
          <a:solidFill>
            <a:srgbClr val="222222">
              <a:alpha val="55000"/>
            </a:srgb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
                <a:ea typeface="+mn-ea"/>
                <a:cs typeface="+mn-cs"/>
              </a:rPr>
              <a:t>This brief presentation will explain some of the intersection concepts the KY Transportation Cabinet project team is considering to improve safety and traffic operations for the New Circle Road Improvement Project</a:t>
            </a:r>
          </a:p>
        </p:txBody>
      </p:sp>
    </p:spTree>
    <p:extLst>
      <p:ext uri="{BB962C8B-B14F-4D97-AF65-F5344CB8AC3E}">
        <p14:creationId xmlns:p14="http://schemas.microsoft.com/office/powerpoint/2010/main" val="764701851"/>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41D80-C193-B770-D132-4D0DE183656F}"/>
              </a:ext>
            </a:extLst>
          </p:cNvPr>
          <p:cNvSpPr txBox="1"/>
          <p:nvPr/>
        </p:nvSpPr>
        <p:spPr>
          <a:xfrm>
            <a:off x="2857500" y="211297"/>
            <a:ext cx="6477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Restricted Crossing U-Turn (RCUT) Intersection</a:t>
            </a:r>
          </a:p>
        </p:txBody>
      </p:sp>
      <p:pic>
        <p:nvPicPr>
          <p:cNvPr id="4" name="Picture 3">
            <a:extLst>
              <a:ext uri="{FF2B5EF4-FFF2-40B4-BE49-F238E27FC236}">
                <a16:creationId xmlns:a16="http://schemas.microsoft.com/office/drawing/2014/main" id="{BAAC6339-9E4B-F02F-A991-7981E04ABA7A}"/>
              </a:ext>
            </a:extLst>
          </p:cNvPr>
          <p:cNvPicPr>
            <a:picLocks noChangeAspect="1"/>
          </p:cNvPicPr>
          <p:nvPr/>
        </p:nvPicPr>
        <p:blipFill>
          <a:blip r:embed="rId4"/>
          <a:stretch>
            <a:fillRect/>
          </a:stretch>
        </p:blipFill>
        <p:spPr>
          <a:xfrm>
            <a:off x="5791200" y="2362200"/>
            <a:ext cx="6283960" cy="3040626"/>
          </a:xfrm>
          <a:prstGeom prst="rect">
            <a:avLst/>
          </a:prstGeom>
        </p:spPr>
      </p:pic>
      <p:sp>
        <p:nvSpPr>
          <p:cNvPr id="5" name="TextBox 14">
            <a:extLst>
              <a:ext uri="{FF2B5EF4-FFF2-40B4-BE49-F238E27FC236}">
                <a16:creationId xmlns:a16="http://schemas.microsoft.com/office/drawing/2014/main" id="{8AC856EF-B7D6-CFF9-DBEB-9C0996C707F3}"/>
              </a:ext>
            </a:extLst>
          </p:cNvPr>
          <p:cNvSpPr txBox="1">
            <a:spLocks noChangeArrowheads="1"/>
          </p:cNvSpPr>
          <p:nvPr/>
        </p:nvSpPr>
        <p:spPr bwMode="auto">
          <a:xfrm>
            <a:off x="228600" y="2216963"/>
            <a:ext cx="5334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eaLnBrk="1" hangingPunct="1"/>
            <a:r>
              <a:rPr lang="en-US" altLang="en-US" sz="2000" dirty="0">
                <a:solidFill>
                  <a:schemeClr val="bg1"/>
                </a:solidFill>
                <a:latin typeface="Calibri" panose="020F0502020204030204" pitchFamily="34" charset="0"/>
              </a:rPr>
              <a:t>An RCUT, sometimes referred to as a </a:t>
            </a:r>
            <a:r>
              <a:rPr lang="en-US" sz="2000" dirty="0">
                <a:solidFill>
                  <a:schemeClr val="bg1"/>
                </a:solidFill>
                <a:latin typeface="Calibri" panose="020F0502020204030204" pitchFamily="34" charset="0"/>
              </a:rPr>
              <a:t>J-Turn, allows normal turning movements from the major route but allows only right turns from the minor approaches. Vehicles wishing to turn left must make a right turn and then a U-turn.</a:t>
            </a:r>
            <a:endParaRPr lang="en-US" altLang="en-US" sz="2000" dirty="0">
              <a:solidFill>
                <a:schemeClr val="bg1"/>
              </a:solidFill>
              <a:latin typeface="Calibri" panose="020F0502020204030204" pitchFamily="34" charset="0"/>
            </a:endParaRPr>
          </a:p>
        </p:txBody>
      </p:sp>
      <p:sp>
        <p:nvSpPr>
          <p:cNvPr id="6" name="TextBox 14">
            <a:extLst>
              <a:ext uri="{FF2B5EF4-FFF2-40B4-BE49-F238E27FC236}">
                <a16:creationId xmlns:a16="http://schemas.microsoft.com/office/drawing/2014/main" id="{39E47B13-55AB-83A1-0555-82F6F01DE500}"/>
              </a:ext>
            </a:extLst>
          </p:cNvPr>
          <p:cNvSpPr txBox="1">
            <a:spLocks noChangeArrowheads="1"/>
          </p:cNvSpPr>
          <p:nvPr/>
        </p:nvSpPr>
        <p:spPr bwMode="auto">
          <a:xfrm>
            <a:off x="304800" y="1732885"/>
            <a:ext cx="492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algn="ctr" eaLnBrk="1" hangingPunct="1"/>
            <a:r>
              <a:rPr lang="en-US" altLang="en-US" sz="2800" b="1" dirty="0">
                <a:solidFill>
                  <a:schemeClr val="bg1"/>
                </a:solidFill>
                <a:latin typeface="Calibri" panose="020F0502020204030204" pitchFamily="34" charset="0"/>
              </a:rPr>
              <a:t>What is an RCUT?</a:t>
            </a:r>
          </a:p>
        </p:txBody>
      </p:sp>
      <p:sp>
        <p:nvSpPr>
          <p:cNvPr id="7" name="TextBox 14">
            <a:extLst>
              <a:ext uri="{FF2B5EF4-FFF2-40B4-BE49-F238E27FC236}">
                <a16:creationId xmlns:a16="http://schemas.microsoft.com/office/drawing/2014/main" id="{0714A859-DA84-99EE-F15C-88DDD2B1262A}"/>
              </a:ext>
            </a:extLst>
          </p:cNvPr>
          <p:cNvSpPr txBox="1">
            <a:spLocks noChangeArrowheads="1"/>
          </p:cNvSpPr>
          <p:nvPr/>
        </p:nvSpPr>
        <p:spPr bwMode="auto">
          <a:xfrm>
            <a:off x="304800" y="3935126"/>
            <a:ext cx="492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algn="ctr" eaLnBrk="1" hangingPunct="1"/>
            <a:r>
              <a:rPr lang="en-US" altLang="en-US" sz="2800" b="1" dirty="0">
                <a:solidFill>
                  <a:schemeClr val="bg1"/>
                </a:solidFill>
                <a:latin typeface="Calibri" panose="020F0502020204030204" pitchFamily="34" charset="0"/>
              </a:rPr>
              <a:t>Benefits</a:t>
            </a:r>
          </a:p>
        </p:txBody>
      </p:sp>
      <p:sp>
        <p:nvSpPr>
          <p:cNvPr id="8" name="TextBox 14">
            <a:extLst>
              <a:ext uri="{FF2B5EF4-FFF2-40B4-BE49-F238E27FC236}">
                <a16:creationId xmlns:a16="http://schemas.microsoft.com/office/drawing/2014/main" id="{9246F5C0-A626-E7BF-6D8F-1D0C2FFDF967}"/>
              </a:ext>
            </a:extLst>
          </p:cNvPr>
          <p:cNvSpPr txBox="1">
            <a:spLocks noChangeArrowheads="1"/>
          </p:cNvSpPr>
          <p:nvPr/>
        </p:nvSpPr>
        <p:spPr bwMode="auto">
          <a:xfrm>
            <a:off x="228600" y="4331424"/>
            <a:ext cx="53340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457200" indent="-457200" eaLnBrk="1" hangingPunct="1">
              <a:spcAft>
                <a:spcPts val="600"/>
              </a:spcAft>
              <a:buFont typeface="Arial" panose="020B0604020202020204" pitchFamily="34" charset="0"/>
              <a:buChar char="•"/>
            </a:pPr>
            <a:r>
              <a:rPr lang="en-US" altLang="en-US" sz="2000" b="1" dirty="0">
                <a:solidFill>
                  <a:schemeClr val="bg1"/>
                </a:solidFill>
                <a:latin typeface="Calibri" panose="020F0502020204030204" pitchFamily="34" charset="0"/>
              </a:rPr>
              <a:t>Traffic: </a:t>
            </a:r>
            <a:r>
              <a:rPr lang="en-US" altLang="en-US" sz="2000" dirty="0">
                <a:solidFill>
                  <a:schemeClr val="bg1"/>
                </a:solidFill>
                <a:latin typeface="Calibri" panose="020F0502020204030204" pitchFamily="34" charset="0"/>
              </a:rPr>
              <a:t>The traffic signal at the main intersection operates with just two signal phases.</a:t>
            </a:r>
          </a:p>
          <a:p>
            <a:pPr marL="457200" indent="-457200" eaLnBrk="1" hangingPunct="1">
              <a:buFont typeface="Arial" panose="020B0604020202020204" pitchFamily="34" charset="0"/>
              <a:buChar char="•"/>
            </a:pPr>
            <a:r>
              <a:rPr lang="en-US" altLang="en-US" sz="2000" b="1" dirty="0">
                <a:solidFill>
                  <a:schemeClr val="bg1"/>
                </a:solidFill>
                <a:latin typeface="Calibri" panose="020F0502020204030204" pitchFamily="34" charset="0"/>
              </a:rPr>
              <a:t>Safety: </a:t>
            </a:r>
            <a:r>
              <a:rPr lang="en-US" altLang="en-US" sz="2000" dirty="0">
                <a:solidFill>
                  <a:schemeClr val="bg1"/>
                </a:solidFill>
                <a:latin typeface="Calibri" panose="020F0502020204030204" pitchFamily="34" charset="0"/>
              </a:rPr>
              <a:t>All crashes are reduced by about 35% compared to a standard signalized intersection</a:t>
            </a:r>
          </a:p>
        </p:txBody>
      </p:sp>
    </p:spTree>
    <p:extLst>
      <p:ext uri="{BB962C8B-B14F-4D97-AF65-F5344CB8AC3E}">
        <p14:creationId xmlns:p14="http://schemas.microsoft.com/office/powerpoint/2010/main" val="1960309501"/>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41D80-C193-B770-D132-4D0DE183656F}"/>
              </a:ext>
            </a:extLst>
          </p:cNvPr>
          <p:cNvSpPr txBox="1"/>
          <p:nvPr/>
        </p:nvSpPr>
        <p:spPr>
          <a:xfrm>
            <a:off x="2133600" y="130210"/>
            <a:ext cx="838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Restricted Crossing U-Turn (RCUT) Intersection</a:t>
            </a:r>
          </a:p>
        </p:txBody>
      </p:sp>
      <p:pic>
        <p:nvPicPr>
          <p:cNvPr id="12" name="Video 11">
            <a:hlinkClick r:id="" action="ppaction://media"/>
            <a:extLst>
              <a:ext uri="{FF2B5EF4-FFF2-40B4-BE49-F238E27FC236}">
                <a16:creationId xmlns:a16="http://schemas.microsoft.com/office/drawing/2014/main" id="{D335633B-74E1-DA24-640E-B4093ED4F6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170063" y="1676400"/>
            <a:ext cx="6309074" cy="4718551"/>
          </a:xfrm>
          <a:prstGeom prst="rect">
            <a:avLst/>
          </a:prstGeom>
        </p:spPr>
      </p:pic>
      <p:pic>
        <p:nvPicPr>
          <p:cNvPr id="13" name="Picture 2" descr="Kentucky Route 4 marker">
            <a:extLst>
              <a:ext uri="{FF2B5EF4-FFF2-40B4-BE49-F238E27FC236}">
                <a16:creationId xmlns:a16="http://schemas.microsoft.com/office/drawing/2014/main" id="{3F771B76-8046-6BE3-DA53-CC898CD232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5867400"/>
            <a:ext cx="451540" cy="4515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ee the source image">
            <a:extLst>
              <a:ext uri="{FF2B5EF4-FFF2-40B4-BE49-F238E27FC236}">
                <a16:creationId xmlns:a16="http://schemas.microsoft.com/office/drawing/2014/main" id="{B751613D-7D61-4F02-0206-5FF8A8D225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7334876">
            <a:off x="6643129" y="4709531"/>
            <a:ext cx="448289" cy="671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ee the source image">
            <a:extLst>
              <a:ext uri="{FF2B5EF4-FFF2-40B4-BE49-F238E27FC236}">
                <a16:creationId xmlns:a16="http://schemas.microsoft.com/office/drawing/2014/main" id="{25DB6CE2-22BD-2A15-39AC-27A68BFEF73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246">
            <a:off x="5320218" y="5124907"/>
            <a:ext cx="448289" cy="671488"/>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15">
            <a:extLst>
              <a:ext uri="{FF2B5EF4-FFF2-40B4-BE49-F238E27FC236}">
                <a16:creationId xmlns:a16="http://schemas.microsoft.com/office/drawing/2014/main" id="{5C649E0A-ACFE-DFFA-E3E2-F95EBD9D5D1E}"/>
              </a:ext>
            </a:extLst>
          </p:cNvPr>
          <p:cNvSpPr/>
          <p:nvPr/>
        </p:nvSpPr>
        <p:spPr>
          <a:xfrm>
            <a:off x="7391400" y="3219706"/>
            <a:ext cx="1200763" cy="418587"/>
          </a:xfrm>
          <a:prstGeom prst="wedgeRectCallout">
            <a:avLst>
              <a:gd name="adj1" fmla="val -74401"/>
              <a:gd name="adj2" fmla="val -1690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U-turn</a:t>
            </a:r>
          </a:p>
        </p:txBody>
      </p:sp>
      <p:sp>
        <p:nvSpPr>
          <p:cNvPr id="17" name="Speech Bubble: Rectangle 16">
            <a:extLst>
              <a:ext uri="{FF2B5EF4-FFF2-40B4-BE49-F238E27FC236}">
                <a16:creationId xmlns:a16="http://schemas.microsoft.com/office/drawing/2014/main" id="{F3654CC2-E1C2-E6DE-55E7-8EB1ABB73FE5}"/>
              </a:ext>
            </a:extLst>
          </p:cNvPr>
          <p:cNvSpPr/>
          <p:nvPr/>
        </p:nvSpPr>
        <p:spPr>
          <a:xfrm>
            <a:off x="7276775" y="3891666"/>
            <a:ext cx="1943425" cy="864460"/>
          </a:xfrm>
          <a:prstGeom prst="wedgeRectCallout">
            <a:avLst>
              <a:gd name="adj1" fmla="val -65694"/>
              <a:gd name="adj2" fmla="val 537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Traffic on Woodhill &amp; Life Ln. can only turn right</a:t>
            </a:r>
          </a:p>
        </p:txBody>
      </p:sp>
      <p:sp>
        <p:nvSpPr>
          <p:cNvPr id="18" name="Speech Bubble: Rectangle 17">
            <a:extLst>
              <a:ext uri="{FF2B5EF4-FFF2-40B4-BE49-F238E27FC236}">
                <a16:creationId xmlns:a16="http://schemas.microsoft.com/office/drawing/2014/main" id="{5FDEE4CF-4978-DB60-E98F-E3A13CE22135}"/>
              </a:ext>
            </a:extLst>
          </p:cNvPr>
          <p:cNvSpPr/>
          <p:nvPr/>
        </p:nvSpPr>
        <p:spPr>
          <a:xfrm>
            <a:off x="4348625" y="2663314"/>
            <a:ext cx="2155801" cy="1074171"/>
          </a:xfrm>
          <a:prstGeom prst="wedgeRectCallout">
            <a:avLst>
              <a:gd name="adj1" fmla="val 30634"/>
              <a:gd name="adj2" fmla="val 16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Traffic on New Circle can only access Woodhill &amp; Life Ln. via right turn</a:t>
            </a:r>
          </a:p>
        </p:txBody>
      </p:sp>
      <p:sp>
        <p:nvSpPr>
          <p:cNvPr id="19" name="Speech Bubble: Rectangle 18">
            <a:extLst>
              <a:ext uri="{FF2B5EF4-FFF2-40B4-BE49-F238E27FC236}">
                <a16:creationId xmlns:a16="http://schemas.microsoft.com/office/drawing/2014/main" id="{F666B6A4-B596-4550-D5A1-88A871DE0A54}"/>
              </a:ext>
            </a:extLst>
          </p:cNvPr>
          <p:cNvSpPr/>
          <p:nvPr/>
        </p:nvSpPr>
        <p:spPr>
          <a:xfrm>
            <a:off x="3376912" y="3960236"/>
            <a:ext cx="1943425" cy="864460"/>
          </a:xfrm>
          <a:prstGeom prst="wedgeRectCallout">
            <a:avLst>
              <a:gd name="adj1" fmla="val 81175"/>
              <a:gd name="adj2" fmla="val 7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Pedestrians cross New Circle via tunnel system</a:t>
            </a:r>
          </a:p>
        </p:txBody>
      </p:sp>
    </p:spTree>
    <p:extLst>
      <p:ext uri="{BB962C8B-B14F-4D97-AF65-F5344CB8AC3E}">
        <p14:creationId xmlns:p14="http://schemas.microsoft.com/office/powerpoint/2010/main" val="2264981836"/>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41D80-C193-B770-D132-4D0DE183656F}"/>
              </a:ext>
            </a:extLst>
          </p:cNvPr>
          <p:cNvSpPr txBox="1"/>
          <p:nvPr/>
        </p:nvSpPr>
        <p:spPr>
          <a:xfrm>
            <a:off x="2857500" y="239708"/>
            <a:ext cx="6477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Bowtie Roundabout Intersection</a:t>
            </a:r>
          </a:p>
        </p:txBody>
      </p:sp>
      <p:pic>
        <p:nvPicPr>
          <p:cNvPr id="4" name="Picture 3">
            <a:extLst>
              <a:ext uri="{FF2B5EF4-FFF2-40B4-BE49-F238E27FC236}">
                <a16:creationId xmlns:a16="http://schemas.microsoft.com/office/drawing/2014/main" id="{BAAC6339-9E4B-F02F-A991-7981E04ABA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19320" y="2495862"/>
            <a:ext cx="5866919" cy="2533441"/>
          </a:xfrm>
          <a:prstGeom prst="rect">
            <a:avLst/>
          </a:prstGeom>
        </p:spPr>
      </p:pic>
      <p:sp>
        <p:nvSpPr>
          <p:cNvPr id="5" name="TextBox 14">
            <a:extLst>
              <a:ext uri="{FF2B5EF4-FFF2-40B4-BE49-F238E27FC236}">
                <a16:creationId xmlns:a16="http://schemas.microsoft.com/office/drawing/2014/main" id="{8AC856EF-B7D6-CFF9-DBEB-9C0996C707F3}"/>
              </a:ext>
            </a:extLst>
          </p:cNvPr>
          <p:cNvSpPr txBox="1">
            <a:spLocks noChangeArrowheads="1"/>
          </p:cNvSpPr>
          <p:nvPr/>
        </p:nvSpPr>
        <p:spPr bwMode="auto">
          <a:xfrm>
            <a:off x="228600" y="2216963"/>
            <a:ext cx="533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 Bowtie roundabout is an intersection where left-turn movements are completed at adjacent roundabouts on the side street.</a:t>
            </a:r>
          </a:p>
        </p:txBody>
      </p:sp>
      <p:sp>
        <p:nvSpPr>
          <p:cNvPr id="6" name="TextBox 14">
            <a:extLst>
              <a:ext uri="{FF2B5EF4-FFF2-40B4-BE49-F238E27FC236}">
                <a16:creationId xmlns:a16="http://schemas.microsoft.com/office/drawing/2014/main" id="{39E47B13-55AB-83A1-0555-82F6F01DE500}"/>
              </a:ext>
            </a:extLst>
          </p:cNvPr>
          <p:cNvSpPr txBox="1">
            <a:spLocks noChangeArrowheads="1"/>
          </p:cNvSpPr>
          <p:nvPr/>
        </p:nvSpPr>
        <p:spPr bwMode="auto">
          <a:xfrm>
            <a:off x="304800" y="1732885"/>
            <a:ext cx="4927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What is a Bowtie Roundabout?</a:t>
            </a:r>
          </a:p>
        </p:txBody>
      </p:sp>
      <p:sp>
        <p:nvSpPr>
          <p:cNvPr id="7" name="TextBox 14">
            <a:extLst>
              <a:ext uri="{FF2B5EF4-FFF2-40B4-BE49-F238E27FC236}">
                <a16:creationId xmlns:a16="http://schemas.microsoft.com/office/drawing/2014/main" id="{0714A859-DA84-99EE-F15C-88DDD2B1262A}"/>
              </a:ext>
            </a:extLst>
          </p:cNvPr>
          <p:cNvSpPr txBox="1">
            <a:spLocks noChangeArrowheads="1"/>
          </p:cNvSpPr>
          <p:nvPr/>
        </p:nvSpPr>
        <p:spPr bwMode="auto">
          <a:xfrm>
            <a:off x="304800" y="3935126"/>
            <a:ext cx="492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Benefits</a:t>
            </a:r>
          </a:p>
        </p:txBody>
      </p:sp>
      <p:sp>
        <p:nvSpPr>
          <p:cNvPr id="8" name="TextBox 14">
            <a:extLst>
              <a:ext uri="{FF2B5EF4-FFF2-40B4-BE49-F238E27FC236}">
                <a16:creationId xmlns:a16="http://schemas.microsoft.com/office/drawing/2014/main" id="{9246F5C0-A626-E7BF-6D8F-1D0C2FFDF967}"/>
              </a:ext>
            </a:extLst>
          </p:cNvPr>
          <p:cNvSpPr txBox="1">
            <a:spLocks noChangeArrowheads="1"/>
          </p:cNvSpPr>
          <p:nvPr/>
        </p:nvSpPr>
        <p:spPr bwMode="auto">
          <a:xfrm>
            <a:off x="228600" y="4331424"/>
            <a:ext cx="5334000"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Safety</a:t>
            </a:r>
            <a:r>
              <a:rPr kumimoji="0" lang="en-US" altLang="en-US" sz="200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Reduces the number of conflict points, promotes lower speeds.</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Traffic</a:t>
            </a:r>
            <a:r>
              <a:rPr kumimoji="0" lang="en-US" altLang="en-US" sz="200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There are no left turns at the main intersection, reducing stops and delay. Fewer traffic signal phases means less stopping time at the main intersection.</a:t>
            </a:r>
          </a:p>
        </p:txBody>
      </p:sp>
      <p:sp>
        <p:nvSpPr>
          <p:cNvPr id="10" name="Arrow: Bent 9">
            <a:extLst>
              <a:ext uri="{FF2B5EF4-FFF2-40B4-BE49-F238E27FC236}">
                <a16:creationId xmlns:a16="http://schemas.microsoft.com/office/drawing/2014/main" id="{0BD4E16A-1602-8362-484E-CCA43451FDBB}"/>
              </a:ext>
            </a:extLst>
          </p:cNvPr>
          <p:cNvSpPr/>
          <p:nvPr/>
        </p:nvSpPr>
        <p:spPr>
          <a:xfrm>
            <a:off x="9334500" y="3815304"/>
            <a:ext cx="190500" cy="261610"/>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Right 10">
            <a:extLst>
              <a:ext uri="{FF2B5EF4-FFF2-40B4-BE49-F238E27FC236}">
                <a16:creationId xmlns:a16="http://schemas.microsoft.com/office/drawing/2014/main" id="{A4045CCE-5880-2E7D-7EB4-48343378C4F0}"/>
              </a:ext>
            </a:extLst>
          </p:cNvPr>
          <p:cNvSpPr/>
          <p:nvPr/>
        </p:nvSpPr>
        <p:spPr>
          <a:xfrm rot="16200000">
            <a:off x="9229065" y="4407624"/>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E627BA6-1190-4B4D-05F6-AE8F0E3CD795}"/>
              </a:ext>
            </a:extLst>
          </p:cNvPr>
          <p:cNvSpPr/>
          <p:nvPr/>
        </p:nvSpPr>
        <p:spPr>
          <a:xfrm rot="1055753">
            <a:off x="9759891" y="3897025"/>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ircular 13">
            <a:extLst>
              <a:ext uri="{FF2B5EF4-FFF2-40B4-BE49-F238E27FC236}">
                <a16:creationId xmlns:a16="http://schemas.microsoft.com/office/drawing/2014/main" id="{47E0B442-9986-4482-1365-4685C95CA8F7}"/>
              </a:ext>
            </a:extLst>
          </p:cNvPr>
          <p:cNvSpPr/>
          <p:nvPr/>
        </p:nvSpPr>
        <p:spPr>
          <a:xfrm rot="17932064" flipV="1">
            <a:off x="10670329" y="3943673"/>
            <a:ext cx="418381" cy="506126"/>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Right 14">
            <a:extLst>
              <a:ext uri="{FF2B5EF4-FFF2-40B4-BE49-F238E27FC236}">
                <a16:creationId xmlns:a16="http://schemas.microsoft.com/office/drawing/2014/main" id="{5096B4AB-29A0-6436-38B0-7AA47238E679}"/>
              </a:ext>
            </a:extLst>
          </p:cNvPr>
          <p:cNvSpPr/>
          <p:nvPr/>
        </p:nvSpPr>
        <p:spPr>
          <a:xfrm rot="1055753">
            <a:off x="10132908" y="4038812"/>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9B4DFC8-7B8F-2E2A-1A2C-37E070559F81}"/>
              </a:ext>
            </a:extLst>
          </p:cNvPr>
          <p:cNvSpPr/>
          <p:nvPr/>
        </p:nvSpPr>
        <p:spPr>
          <a:xfrm rot="12059883">
            <a:off x="10262808" y="3726055"/>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3A915D41-47FF-E1B6-AFDC-172F8EF1AFDD}"/>
              </a:ext>
            </a:extLst>
          </p:cNvPr>
          <p:cNvSpPr/>
          <p:nvPr/>
        </p:nvSpPr>
        <p:spPr>
          <a:xfrm rot="11644095">
            <a:off x="9793952" y="3584786"/>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FB03B35-3740-9FD3-9235-250801C2CD3F}"/>
              </a:ext>
            </a:extLst>
          </p:cNvPr>
          <p:cNvSpPr/>
          <p:nvPr/>
        </p:nvSpPr>
        <p:spPr>
          <a:xfrm rot="11035960">
            <a:off x="9267165" y="3431723"/>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D2C7298F-4A6C-1AD1-BB89-50128532925F}"/>
              </a:ext>
            </a:extLst>
          </p:cNvPr>
          <p:cNvSpPr/>
          <p:nvPr/>
        </p:nvSpPr>
        <p:spPr>
          <a:xfrm rot="10478034">
            <a:off x="8308862" y="3428951"/>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436339F6-DF35-1CF8-6092-AB2DA9C5FB04}"/>
              </a:ext>
            </a:extLst>
          </p:cNvPr>
          <p:cNvSpPr/>
          <p:nvPr/>
        </p:nvSpPr>
        <p:spPr>
          <a:xfrm rot="10011958">
            <a:off x="7963139" y="3493267"/>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EBDA26E5-2F95-EEC3-75B7-9E19811DEDDB}"/>
              </a:ext>
            </a:extLst>
          </p:cNvPr>
          <p:cNvSpPr/>
          <p:nvPr/>
        </p:nvSpPr>
        <p:spPr>
          <a:xfrm rot="9750749">
            <a:off x="7605833" y="3590730"/>
            <a:ext cx="228600" cy="762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886860F-6401-7C85-6369-564874800B49}"/>
              </a:ext>
            </a:extLst>
          </p:cNvPr>
          <p:cNvSpPr txBox="1"/>
          <p:nvPr/>
        </p:nvSpPr>
        <p:spPr>
          <a:xfrm>
            <a:off x="9226984" y="4609997"/>
            <a:ext cx="1102857" cy="369332"/>
          </a:xfrm>
          <a:prstGeom prst="rect">
            <a:avLst/>
          </a:prstGeom>
          <a:noFill/>
        </p:spPr>
        <p:txBody>
          <a:bodyPr wrap="square" rtlCol="0">
            <a:spAutoFit/>
          </a:bodyPr>
          <a:lstStyle/>
          <a:p>
            <a:r>
              <a:rPr lang="en-US" b="1" dirty="0">
                <a:solidFill>
                  <a:schemeClr val="tx2"/>
                </a:solidFill>
              </a:rPr>
              <a:t>Left-Turn</a:t>
            </a:r>
          </a:p>
        </p:txBody>
      </p:sp>
    </p:spTree>
    <p:extLst>
      <p:ext uri="{BB962C8B-B14F-4D97-AF65-F5344CB8AC3E}">
        <p14:creationId xmlns:p14="http://schemas.microsoft.com/office/powerpoint/2010/main" val="3323714630"/>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 name="Video 4">
            <a:hlinkClick r:id="" action="ppaction://media"/>
            <a:extLst>
              <a:ext uri="{FF2B5EF4-FFF2-40B4-BE49-F238E27FC236}">
                <a16:creationId xmlns:a16="http://schemas.microsoft.com/office/drawing/2014/main" id="{EAC2F2DD-7A03-36AA-8E64-48FDC79C16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6912" y="1137056"/>
            <a:ext cx="8643809" cy="5268236"/>
          </a:xfrm>
          <a:prstGeom prst="rect">
            <a:avLst/>
          </a:prstGeom>
        </p:spPr>
      </p:pic>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41D80-C193-B770-D132-4D0DE183656F}"/>
              </a:ext>
            </a:extLst>
          </p:cNvPr>
          <p:cNvSpPr txBox="1"/>
          <p:nvPr/>
        </p:nvSpPr>
        <p:spPr>
          <a:xfrm>
            <a:off x="2857500" y="206514"/>
            <a:ext cx="6477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Bowtie Roundabout </a:t>
            </a:r>
          </a:p>
        </p:txBody>
      </p:sp>
      <p:pic>
        <p:nvPicPr>
          <p:cNvPr id="6" name="Picture 2" descr="Kentucky Route 4 marker">
            <a:extLst>
              <a:ext uri="{FF2B5EF4-FFF2-40B4-BE49-F238E27FC236}">
                <a16:creationId xmlns:a16="http://schemas.microsoft.com/office/drawing/2014/main" id="{86AB6304-6103-C33D-7035-10274E6886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0191" y="5789651"/>
            <a:ext cx="451540" cy="451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BB51C8-0423-7C6B-D812-1D938351C3A1}"/>
              </a:ext>
            </a:extLst>
          </p:cNvPr>
          <p:cNvSpPr txBox="1"/>
          <p:nvPr/>
        </p:nvSpPr>
        <p:spPr>
          <a:xfrm rot="839234">
            <a:off x="8864259" y="4152032"/>
            <a:ext cx="1295400" cy="369332"/>
          </a:xfrm>
          <a:prstGeom prst="rect">
            <a:avLst/>
          </a:prstGeom>
          <a:noFill/>
        </p:spPr>
        <p:txBody>
          <a:bodyPr wrap="square" rtlCol="0">
            <a:spAutoFit/>
          </a:bodyPr>
          <a:lstStyle/>
          <a:p>
            <a:r>
              <a:rPr lang="en-US" b="1" dirty="0">
                <a:solidFill>
                  <a:schemeClr val="bg1"/>
                </a:solidFill>
                <a:effectLst>
                  <a:glow rad="88900">
                    <a:schemeClr val="tx1"/>
                  </a:glow>
                </a:effectLst>
              </a:rPr>
              <a:t>Liberty Rd.</a:t>
            </a:r>
          </a:p>
        </p:txBody>
      </p:sp>
      <p:sp>
        <p:nvSpPr>
          <p:cNvPr id="8" name="TextBox 7">
            <a:extLst>
              <a:ext uri="{FF2B5EF4-FFF2-40B4-BE49-F238E27FC236}">
                <a16:creationId xmlns:a16="http://schemas.microsoft.com/office/drawing/2014/main" id="{50D354A7-C944-4C38-8F59-70BB7FD93681}"/>
              </a:ext>
            </a:extLst>
          </p:cNvPr>
          <p:cNvSpPr txBox="1"/>
          <p:nvPr/>
        </p:nvSpPr>
        <p:spPr>
          <a:xfrm rot="18544497">
            <a:off x="7980800" y="3154154"/>
            <a:ext cx="1467219" cy="369332"/>
          </a:xfrm>
          <a:prstGeom prst="rect">
            <a:avLst/>
          </a:prstGeom>
          <a:noFill/>
        </p:spPr>
        <p:txBody>
          <a:bodyPr wrap="square" rtlCol="0">
            <a:spAutoFit/>
          </a:bodyPr>
          <a:lstStyle/>
          <a:p>
            <a:r>
              <a:rPr lang="en-US" b="1" dirty="0">
                <a:solidFill>
                  <a:schemeClr val="bg1"/>
                </a:solidFill>
                <a:effectLst>
                  <a:glow rad="88900">
                    <a:schemeClr val="tx1"/>
                  </a:glow>
                </a:effectLst>
              </a:rPr>
              <a:t>Christian Rd.</a:t>
            </a:r>
          </a:p>
        </p:txBody>
      </p:sp>
      <p:sp>
        <p:nvSpPr>
          <p:cNvPr id="11" name="TextBox 10">
            <a:extLst>
              <a:ext uri="{FF2B5EF4-FFF2-40B4-BE49-F238E27FC236}">
                <a16:creationId xmlns:a16="http://schemas.microsoft.com/office/drawing/2014/main" id="{CA0ADFA7-431F-09BC-65BF-735597EEF35C}"/>
              </a:ext>
            </a:extLst>
          </p:cNvPr>
          <p:cNvSpPr txBox="1"/>
          <p:nvPr/>
        </p:nvSpPr>
        <p:spPr>
          <a:xfrm rot="17416636">
            <a:off x="7584481" y="5122702"/>
            <a:ext cx="1277332" cy="646331"/>
          </a:xfrm>
          <a:prstGeom prst="rect">
            <a:avLst/>
          </a:prstGeom>
          <a:noFill/>
        </p:spPr>
        <p:txBody>
          <a:bodyPr wrap="square" rtlCol="0">
            <a:spAutoFit/>
          </a:bodyPr>
          <a:lstStyle/>
          <a:p>
            <a:pPr algn="ctr"/>
            <a:r>
              <a:rPr lang="en-US" b="1" dirty="0">
                <a:solidFill>
                  <a:schemeClr val="bg1"/>
                </a:solidFill>
                <a:effectLst>
                  <a:glow rad="88900">
                    <a:schemeClr val="tx1"/>
                  </a:glow>
                </a:effectLst>
              </a:rPr>
              <a:t>Wilderness Rd.</a:t>
            </a:r>
          </a:p>
        </p:txBody>
      </p:sp>
      <p:sp>
        <p:nvSpPr>
          <p:cNvPr id="12" name="TextBox 11">
            <a:extLst>
              <a:ext uri="{FF2B5EF4-FFF2-40B4-BE49-F238E27FC236}">
                <a16:creationId xmlns:a16="http://schemas.microsoft.com/office/drawing/2014/main" id="{07F0B5C0-0F88-4B5F-1E08-54AF498997CA}"/>
              </a:ext>
            </a:extLst>
          </p:cNvPr>
          <p:cNvSpPr txBox="1"/>
          <p:nvPr/>
        </p:nvSpPr>
        <p:spPr>
          <a:xfrm rot="734863">
            <a:off x="3490379" y="4820785"/>
            <a:ext cx="1340532" cy="369332"/>
          </a:xfrm>
          <a:prstGeom prst="rect">
            <a:avLst/>
          </a:prstGeom>
          <a:noFill/>
        </p:spPr>
        <p:txBody>
          <a:bodyPr wrap="square" rtlCol="0">
            <a:spAutoFit/>
          </a:bodyPr>
          <a:lstStyle/>
          <a:p>
            <a:r>
              <a:rPr lang="en-US" b="1" dirty="0">
                <a:solidFill>
                  <a:schemeClr val="bg1"/>
                </a:solidFill>
                <a:effectLst>
                  <a:glow rad="88900">
                    <a:schemeClr val="tx1"/>
                  </a:glow>
                </a:effectLst>
              </a:rPr>
              <a:t>Creative Dr.</a:t>
            </a:r>
          </a:p>
        </p:txBody>
      </p:sp>
      <p:pic>
        <p:nvPicPr>
          <p:cNvPr id="13" name="Picture 2" descr="See the source image">
            <a:extLst>
              <a:ext uri="{FF2B5EF4-FFF2-40B4-BE49-F238E27FC236}">
                <a16:creationId xmlns:a16="http://schemas.microsoft.com/office/drawing/2014/main" id="{200C964D-29C1-D7A4-DEAF-BB7DF55804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77619">
            <a:off x="6314844" y="4064178"/>
            <a:ext cx="448289" cy="6714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ee the source image">
            <a:extLst>
              <a:ext uri="{FF2B5EF4-FFF2-40B4-BE49-F238E27FC236}">
                <a16:creationId xmlns:a16="http://schemas.microsoft.com/office/drawing/2014/main" id="{921F9412-2715-7B2D-AFCF-26DA6C2261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5402370" y="2819442"/>
            <a:ext cx="448289" cy="671488"/>
          </a:xfrm>
          <a:prstGeom prst="rect">
            <a:avLst/>
          </a:prstGeom>
          <a:noFill/>
          <a:extLst>
            <a:ext uri="{909E8E84-426E-40DD-AFC4-6F175D3DCCD1}">
              <a14:hiddenFill xmlns:a14="http://schemas.microsoft.com/office/drawing/2010/main">
                <a:solidFill>
                  <a:srgbClr val="FFFFFF"/>
                </a:solidFill>
              </a14:hiddenFill>
            </a:ext>
          </a:extLst>
        </p:spPr>
      </p:pic>
      <p:sp>
        <p:nvSpPr>
          <p:cNvPr id="16" name="Speech Bubble: Rectangle 15">
            <a:extLst>
              <a:ext uri="{FF2B5EF4-FFF2-40B4-BE49-F238E27FC236}">
                <a16:creationId xmlns:a16="http://schemas.microsoft.com/office/drawing/2014/main" id="{772BB5F5-2CAC-896E-1FE6-999B20BCA501}"/>
              </a:ext>
            </a:extLst>
          </p:cNvPr>
          <p:cNvSpPr/>
          <p:nvPr/>
        </p:nvSpPr>
        <p:spPr>
          <a:xfrm>
            <a:off x="6683235" y="4856484"/>
            <a:ext cx="1807369" cy="864460"/>
          </a:xfrm>
          <a:prstGeom prst="wedgeRectCallout">
            <a:avLst>
              <a:gd name="adj1" fmla="val -42998"/>
              <a:gd name="adj2" fmla="val -1172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Traffic on New Circle can only turn right</a:t>
            </a:r>
          </a:p>
        </p:txBody>
      </p:sp>
      <p:sp>
        <p:nvSpPr>
          <p:cNvPr id="17" name="Speech Bubble: Rectangle 16">
            <a:extLst>
              <a:ext uri="{FF2B5EF4-FFF2-40B4-BE49-F238E27FC236}">
                <a16:creationId xmlns:a16="http://schemas.microsoft.com/office/drawing/2014/main" id="{011A5635-4A6F-34B4-57D1-1D4F3599A02B}"/>
              </a:ext>
            </a:extLst>
          </p:cNvPr>
          <p:cNvSpPr/>
          <p:nvPr/>
        </p:nvSpPr>
        <p:spPr>
          <a:xfrm>
            <a:off x="6629975" y="2322230"/>
            <a:ext cx="1807369" cy="864460"/>
          </a:xfrm>
          <a:prstGeom prst="wedgeRectCallout">
            <a:avLst>
              <a:gd name="adj1" fmla="val -64904"/>
              <a:gd name="adj2" fmla="val 997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Traffic on Liberty can turn right or continue through</a:t>
            </a:r>
          </a:p>
        </p:txBody>
      </p:sp>
      <p:sp>
        <p:nvSpPr>
          <p:cNvPr id="18" name="Speech Bubble: Rectangle 17">
            <a:extLst>
              <a:ext uri="{FF2B5EF4-FFF2-40B4-BE49-F238E27FC236}">
                <a16:creationId xmlns:a16="http://schemas.microsoft.com/office/drawing/2014/main" id="{F97EC6E7-C290-0448-6583-29682CE5A151}"/>
              </a:ext>
            </a:extLst>
          </p:cNvPr>
          <p:cNvSpPr/>
          <p:nvPr/>
        </p:nvSpPr>
        <p:spPr>
          <a:xfrm>
            <a:off x="9128413" y="3482250"/>
            <a:ext cx="1200763" cy="418587"/>
          </a:xfrm>
          <a:prstGeom prst="wedgeRectCallout">
            <a:avLst>
              <a:gd name="adj1" fmla="val -94813"/>
              <a:gd name="adj2" fmla="val 876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U-turn</a:t>
            </a:r>
          </a:p>
        </p:txBody>
      </p:sp>
      <p:sp>
        <p:nvSpPr>
          <p:cNvPr id="19" name="Speech Bubble: Rectangle 18">
            <a:extLst>
              <a:ext uri="{FF2B5EF4-FFF2-40B4-BE49-F238E27FC236}">
                <a16:creationId xmlns:a16="http://schemas.microsoft.com/office/drawing/2014/main" id="{9FD5BC0F-154E-2904-0F2F-4D20A49274A1}"/>
              </a:ext>
            </a:extLst>
          </p:cNvPr>
          <p:cNvSpPr/>
          <p:nvPr/>
        </p:nvSpPr>
        <p:spPr>
          <a:xfrm>
            <a:off x="3363829" y="3429000"/>
            <a:ext cx="1200763" cy="418587"/>
          </a:xfrm>
          <a:prstGeom prst="wedgeRectCallout">
            <a:avLst>
              <a:gd name="adj1" fmla="val -38934"/>
              <a:gd name="adj2" fmla="val -1700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U-turn</a:t>
            </a:r>
          </a:p>
        </p:txBody>
      </p:sp>
      <p:sp>
        <p:nvSpPr>
          <p:cNvPr id="20" name="Speech Bubble: Rectangle 19">
            <a:extLst>
              <a:ext uri="{FF2B5EF4-FFF2-40B4-BE49-F238E27FC236}">
                <a16:creationId xmlns:a16="http://schemas.microsoft.com/office/drawing/2014/main" id="{BC9772E2-5793-CF1F-7409-FC4A42EF52F6}"/>
              </a:ext>
            </a:extLst>
          </p:cNvPr>
          <p:cNvSpPr/>
          <p:nvPr/>
        </p:nvSpPr>
        <p:spPr>
          <a:xfrm>
            <a:off x="3575951" y="1489755"/>
            <a:ext cx="1807369" cy="864460"/>
          </a:xfrm>
          <a:prstGeom prst="wedgeRectCallout">
            <a:avLst>
              <a:gd name="adj1" fmla="val 47157"/>
              <a:gd name="adj2" fmla="val 1659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Pedestrians can cross New Circle via tunnel</a:t>
            </a:r>
          </a:p>
        </p:txBody>
      </p:sp>
    </p:spTree>
    <p:extLst>
      <p:ext uri="{BB962C8B-B14F-4D97-AF65-F5344CB8AC3E}">
        <p14:creationId xmlns:p14="http://schemas.microsoft.com/office/powerpoint/2010/main" val="2795039164"/>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41D80-C193-B770-D132-4D0DE183656F}"/>
              </a:ext>
            </a:extLst>
          </p:cNvPr>
          <p:cNvSpPr txBox="1"/>
          <p:nvPr/>
        </p:nvSpPr>
        <p:spPr>
          <a:xfrm>
            <a:off x="2857500" y="239708"/>
            <a:ext cx="6477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Grade Separation</a:t>
            </a:r>
          </a:p>
        </p:txBody>
      </p:sp>
      <p:sp>
        <p:nvSpPr>
          <p:cNvPr id="5" name="TextBox 14">
            <a:extLst>
              <a:ext uri="{FF2B5EF4-FFF2-40B4-BE49-F238E27FC236}">
                <a16:creationId xmlns:a16="http://schemas.microsoft.com/office/drawing/2014/main" id="{8AC856EF-B7D6-CFF9-DBEB-9C0996C707F3}"/>
              </a:ext>
            </a:extLst>
          </p:cNvPr>
          <p:cNvSpPr txBox="1">
            <a:spLocks noChangeArrowheads="1"/>
          </p:cNvSpPr>
          <p:nvPr/>
        </p:nvSpPr>
        <p:spPr bwMode="auto">
          <a:xfrm>
            <a:off x="228600" y="2216963"/>
            <a:ext cx="533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dirty="0">
                <a:solidFill>
                  <a:prstClr val="white"/>
                </a:solidFill>
                <a:latin typeface="Calibri" panose="020F0502020204030204" pitchFamily="34" charset="0"/>
              </a:rPr>
              <a:t>Removing an intersection by separating two roadways with an overpass.</a:t>
            </a:r>
            <a:endPar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6" name="TextBox 14">
            <a:extLst>
              <a:ext uri="{FF2B5EF4-FFF2-40B4-BE49-F238E27FC236}">
                <a16:creationId xmlns:a16="http://schemas.microsoft.com/office/drawing/2014/main" id="{39E47B13-55AB-83A1-0555-82F6F01DE500}"/>
              </a:ext>
            </a:extLst>
          </p:cNvPr>
          <p:cNvSpPr txBox="1">
            <a:spLocks noChangeArrowheads="1"/>
          </p:cNvSpPr>
          <p:nvPr/>
        </p:nvSpPr>
        <p:spPr bwMode="auto">
          <a:xfrm>
            <a:off x="304800" y="1732885"/>
            <a:ext cx="49276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What is </a:t>
            </a:r>
            <a:r>
              <a:rPr lang="en-US" altLang="en-US" sz="2700" b="1" dirty="0">
                <a:solidFill>
                  <a:prstClr val="white"/>
                </a:solidFill>
                <a:latin typeface="Calibri" panose="020F0502020204030204" pitchFamily="34" charset="0"/>
              </a:rPr>
              <a:t>Grade Separation</a:t>
            </a:r>
            <a:r>
              <a:rPr kumimoji="0" lang="en-US" alt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t>
            </a:r>
          </a:p>
        </p:txBody>
      </p:sp>
      <p:sp>
        <p:nvSpPr>
          <p:cNvPr id="8" name="TextBox 14">
            <a:extLst>
              <a:ext uri="{FF2B5EF4-FFF2-40B4-BE49-F238E27FC236}">
                <a16:creationId xmlns:a16="http://schemas.microsoft.com/office/drawing/2014/main" id="{9246F5C0-A626-E7BF-6D8F-1D0C2FFDF967}"/>
              </a:ext>
            </a:extLst>
          </p:cNvPr>
          <p:cNvSpPr txBox="1">
            <a:spLocks noChangeArrowheads="1"/>
          </p:cNvSpPr>
          <p:nvPr/>
        </p:nvSpPr>
        <p:spPr bwMode="auto">
          <a:xfrm>
            <a:off x="228600" y="4331424"/>
            <a:ext cx="533400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Safety</a:t>
            </a: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Removes conflict points at the intersection.</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Traffic</a:t>
            </a:r>
            <a:r>
              <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Traffic does not stop (on both the main route and side street).</a:t>
            </a:r>
          </a:p>
        </p:txBody>
      </p:sp>
      <p:pic>
        <p:nvPicPr>
          <p:cNvPr id="11" name="Video 10">
            <a:hlinkClick r:id="" action="ppaction://media"/>
            <a:extLst>
              <a:ext uri="{FF2B5EF4-FFF2-40B4-BE49-F238E27FC236}">
                <a16:creationId xmlns:a16="http://schemas.microsoft.com/office/drawing/2014/main" id="{A44D9D2D-069F-D5DB-E424-40534E2ED17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24600" y="1371600"/>
            <a:ext cx="5469466" cy="4876800"/>
          </a:xfrm>
          <a:prstGeom prst="rect">
            <a:avLst/>
          </a:prstGeom>
        </p:spPr>
      </p:pic>
      <p:sp>
        <p:nvSpPr>
          <p:cNvPr id="12" name="TextBox 11">
            <a:extLst>
              <a:ext uri="{FF2B5EF4-FFF2-40B4-BE49-F238E27FC236}">
                <a16:creationId xmlns:a16="http://schemas.microsoft.com/office/drawing/2014/main" id="{610E9F04-25C4-A269-546F-A4B710886D1E}"/>
              </a:ext>
            </a:extLst>
          </p:cNvPr>
          <p:cNvSpPr txBox="1"/>
          <p:nvPr/>
        </p:nvSpPr>
        <p:spPr>
          <a:xfrm rot="991003">
            <a:off x="10003606" y="3949832"/>
            <a:ext cx="1457627" cy="369332"/>
          </a:xfrm>
          <a:prstGeom prst="rect">
            <a:avLst/>
          </a:prstGeom>
          <a:noFill/>
        </p:spPr>
        <p:txBody>
          <a:bodyPr wrap="square" rtlCol="0">
            <a:spAutoFit/>
          </a:bodyPr>
          <a:lstStyle/>
          <a:p>
            <a:r>
              <a:rPr lang="en-US" b="1" dirty="0">
                <a:solidFill>
                  <a:schemeClr val="bg1"/>
                </a:solidFill>
                <a:effectLst>
                  <a:glow rad="88900">
                    <a:schemeClr val="tx1"/>
                  </a:glow>
                </a:effectLst>
              </a:rPr>
              <a:t>Woodhill Dr.</a:t>
            </a:r>
          </a:p>
        </p:txBody>
      </p:sp>
      <p:sp>
        <p:nvSpPr>
          <p:cNvPr id="13" name="TextBox 12">
            <a:extLst>
              <a:ext uri="{FF2B5EF4-FFF2-40B4-BE49-F238E27FC236}">
                <a16:creationId xmlns:a16="http://schemas.microsoft.com/office/drawing/2014/main" id="{8BC35142-DCCF-B8E5-ABDA-751AB03C095A}"/>
              </a:ext>
            </a:extLst>
          </p:cNvPr>
          <p:cNvSpPr txBox="1"/>
          <p:nvPr/>
        </p:nvSpPr>
        <p:spPr>
          <a:xfrm rot="522002">
            <a:off x="7108350" y="3244334"/>
            <a:ext cx="1074679" cy="369332"/>
          </a:xfrm>
          <a:prstGeom prst="rect">
            <a:avLst/>
          </a:prstGeom>
          <a:noFill/>
        </p:spPr>
        <p:txBody>
          <a:bodyPr wrap="square" rtlCol="0">
            <a:spAutoFit/>
          </a:bodyPr>
          <a:lstStyle/>
          <a:p>
            <a:r>
              <a:rPr lang="en-US" b="1" dirty="0">
                <a:solidFill>
                  <a:schemeClr val="bg1"/>
                </a:solidFill>
                <a:effectLst>
                  <a:glow rad="88900">
                    <a:schemeClr val="tx1"/>
                  </a:glow>
                </a:effectLst>
              </a:rPr>
              <a:t>Life Ln.</a:t>
            </a:r>
          </a:p>
        </p:txBody>
      </p:sp>
      <p:pic>
        <p:nvPicPr>
          <p:cNvPr id="14" name="Picture 2" descr="Kentucky Route 4 marker">
            <a:extLst>
              <a:ext uri="{FF2B5EF4-FFF2-40B4-BE49-F238E27FC236}">
                <a16:creationId xmlns:a16="http://schemas.microsoft.com/office/drawing/2014/main" id="{11652283-1050-A15B-F1D5-C16BC4EB8A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0" y="5280267"/>
            <a:ext cx="451540" cy="451540"/>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Rectangle 14">
            <a:extLst>
              <a:ext uri="{FF2B5EF4-FFF2-40B4-BE49-F238E27FC236}">
                <a16:creationId xmlns:a16="http://schemas.microsoft.com/office/drawing/2014/main" id="{F1A4EED7-C21B-FAED-FDFC-D176AE7E58EE}"/>
              </a:ext>
            </a:extLst>
          </p:cNvPr>
          <p:cNvSpPr/>
          <p:nvPr/>
        </p:nvSpPr>
        <p:spPr>
          <a:xfrm>
            <a:off x="9746863" y="2586619"/>
            <a:ext cx="1987937" cy="864460"/>
          </a:xfrm>
          <a:prstGeom prst="wedgeRectCallout">
            <a:avLst>
              <a:gd name="adj1" fmla="val -69632"/>
              <a:gd name="adj2" fmla="val 977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No access to Woodhill or Life Ln. from New Circle</a:t>
            </a:r>
          </a:p>
        </p:txBody>
      </p:sp>
      <p:sp>
        <p:nvSpPr>
          <p:cNvPr id="16" name="Speech Bubble: Rectangle 15">
            <a:extLst>
              <a:ext uri="{FF2B5EF4-FFF2-40B4-BE49-F238E27FC236}">
                <a16:creationId xmlns:a16="http://schemas.microsoft.com/office/drawing/2014/main" id="{3F6D007E-D2A6-D981-8FC0-AEE20BF4595F}"/>
              </a:ext>
            </a:extLst>
          </p:cNvPr>
          <p:cNvSpPr/>
          <p:nvPr/>
        </p:nvSpPr>
        <p:spPr>
          <a:xfrm>
            <a:off x="6364642" y="3962400"/>
            <a:ext cx="1987937" cy="864460"/>
          </a:xfrm>
          <a:prstGeom prst="wedgeRectCallout">
            <a:avLst>
              <a:gd name="adj1" fmla="val 71369"/>
              <a:gd name="adj2" fmla="val -485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62088"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Pedestrians cross New Circle under the overpass</a:t>
            </a:r>
          </a:p>
        </p:txBody>
      </p:sp>
      <p:sp>
        <p:nvSpPr>
          <p:cNvPr id="17" name="TextBox 14">
            <a:extLst>
              <a:ext uri="{FF2B5EF4-FFF2-40B4-BE49-F238E27FC236}">
                <a16:creationId xmlns:a16="http://schemas.microsoft.com/office/drawing/2014/main" id="{F1C726A8-9814-0BC1-0C3B-1580D17121FA}"/>
              </a:ext>
            </a:extLst>
          </p:cNvPr>
          <p:cNvSpPr txBox="1">
            <a:spLocks noChangeArrowheads="1"/>
          </p:cNvSpPr>
          <p:nvPr/>
        </p:nvSpPr>
        <p:spPr bwMode="auto">
          <a:xfrm>
            <a:off x="304800" y="3935126"/>
            <a:ext cx="492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900">
                <a:solidFill>
                  <a:schemeClr val="tx1"/>
                </a:solidFill>
                <a:latin typeface="Arial" panose="020B0604020202020204" pitchFamily="34" charset="0"/>
              </a:defRPr>
            </a:lvl1pPr>
            <a:lvl2pPr marL="742950" indent="-285750" eaLnBrk="0" hangingPunct="0">
              <a:defRPr sz="2900">
                <a:solidFill>
                  <a:schemeClr val="tx1"/>
                </a:solidFill>
                <a:latin typeface="Arial" panose="020B0604020202020204" pitchFamily="34" charset="0"/>
              </a:defRPr>
            </a:lvl2pPr>
            <a:lvl3pPr marL="1143000" indent="-228600" eaLnBrk="0" hangingPunct="0">
              <a:defRPr sz="2900">
                <a:solidFill>
                  <a:schemeClr val="tx1"/>
                </a:solidFill>
                <a:latin typeface="Arial" panose="020B0604020202020204" pitchFamily="34" charset="0"/>
              </a:defRPr>
            </a:lvl3pPr>
            <a:lvl4pPr marL="1600200" indent="-228600" eaLnBrk="0" hangingPunct="0">
              <a:defRPr sz="2900">
                <a:solidFill>
                  <a:schemeClr val="tx1"/>
                </a:solidFill>
                <a:latin typeface="Arial" panose="020B0604020202020204" pitchFamily="34" charset="0"/>
              </a:defRPr>
            </a:lvl4pPr>
            <a:lvl5pPr marL="2057400" indent="-228600" eaLnBrk="0" hangingPunct="0">
              <a:defRPr sz="2900">
                <a:solidFill>
                  <a:schemeClr val="tx1"/>
                </a:solidFill>
                <a:latin typeface="Arial" panose="020B0604020202020204" pitchFamily="34" charset="0"/>
              </a:defRPr>
            </a:lvl5pPr>
            <a:lvl6pPr marL="2514600" indent="-228600" defTabSz="1462088" eaLnBrk="0" fontAlgn="base" hangingPunct="0">
              <a:spcBef>
                <a:spcPct val="0"/>
              </a:spcBef>
              <a:spcAft>
                <a:spcPct val="0"/>
              </a:spcAft>
              <a:defRPr sz="2900">
                <a:solidFill>
                  <a:schemeClr val="tx1"/>
                </a:solidFill>
                <a:latin typeface="Arial" panose="020B0604020202020204" pitchFamily="34" charset="0"/>
              </a:defRPr>
            </a:lvl6pPr>
            <a:lvl7pPr marL="2971800" indent="-228600" defTabSz="1462088" eaLnBrk="0" fontAlgn="base" hangingPunct="0">
              <a:spcBef>
                <a:spcPct val="0"/>
              </a:spcBef>
              <a:spcAft>
                <a:spcPct val="0"/>
              </a:spcAft>
              <a:defRPr sz="2900">
                <a:solidFill>
                  <a:schemeClr val="tx1"/>
                </a:solidFill>
                <a:latin typeface="Arial" panose="020B0604020202020204" pitchFamily="34" charset="0"/>
              </a:defRPr>
            </a:lvl7pPr>
            <a:lvl8pPr marL="3429000" indent="-228600" defTabSz="1462088" eaLnBrk="0" fontAlgn="base" hangingPunct="0">
              <a:spcBef>
                <a:spcPct val="0"/>
              </a:spcBef>
              <a:spcAft>
                <a:spcPct val="0"/>
              </a:spcAft>
              <a:defRPr sz="2900">
                <a:solidFill>
                  <a:schemeClr val="tx1"/>
                </a:solidFill>
                <a:latin typeface="Arial" panose="020B0604020202020204" pitchFamily="34" charset="0"/>
              </a:defRPr>
            </a:lvl8pPr>
            <a:lvl9pPr marL="3886200" indent="-228600" defTabSz="1462088" eaLnBrk="0" fontAlgn="base" hangingPunct="0">
              <a:spcBef>
                <a:spcPct val="0"/>
              </a:spcBef>
              <a:spcAft>
                <a:spcPct val="0"/>
              </a:spcAft>
              <a:defRPr sz="29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Benefits</a:t>
            </a:r>
          </a:p>
        </p:txBody>
      </p:sp>
    </p:spTree>
    <p:extLst>
      <p:ext uri="{BB962C8B-B14F-4D97-AF65-F5344CB8AC3E}">
        <p14:creationId xmlns:p14="http://schemas.microsoft.com/office/powerpoint/2010/main" val="2575138050"/>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9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D78C06-025D-D7D1-A470-C7A8C05CD4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461" y="129471"/>
            <a:ext cx="1952578" cy="1111468"/>
          </a:xfrm>
          <a:prstGeom prst="rect">
            <a:avLst/>
          </a:prstGeom>
        </p:spPr>
      </p:pic>
      <p:pic>
        <p:nvPicPr>
          <p:cNvPr id="2" name="Picture 2" descr="Kentucky Route 4 marker">
            <a:extLst>
              <a:ext uri="{FF2B5EF4-FFF2-40B4-BE49-F238E27FC236}">
                <a16:creationId xmlns:a16="http://schemas.microsoft.com/office/drawing/2014/main" id="{FC357643-D4AB-AF85-8E37-8BE1099C45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5966" y="130211"/>
            <a:ext cx="784189" cy="784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041D80-C193-B770-D132-4D0DE183656F}"/>
              </a:ext>
            </a:extLst>
          </p:cNvPr>
          <p:cNvSpPr txBox="1"/>
          <p:nvPr/>
        </p:nvSpPr>
        <p:spPr>
          <a:xfrm>
            <a:off x="2857500" y="206514"/>
            <a:ext cx="6477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Intersection Options Under Consideration</a:t>
            </a:r>
          </a:p>
        </p:txBody>
      </p:sp>
      <p:graphicFrame>
        <p:nvGraphicFramePr>
          <p:cNvPr id="4" name="Table 11">
            <a:extLst>
              <a:ext uri="{FF2B5EF4-FFF2-40B4-BE49-F238E27FC236}">
                <a16:creationId xmlns:a16="http://schemas.microsoft.com/office/drawing/2014/main" id="{AE33419A-BEE9-F7AC-36A7-6E38F0098373}"/>
              </a:ext>
            </a:extLst>
          </p:cNvPr>
          <p:cNvGraphicFramePr>
            <a:graphicFrameLocks noGrp="1"/>
          </p:cNvGraphicFramePr>
          <p:nvPr>
            <p:extLst>
              <p:ext uri="{D42A27DB-BD31-4B8C-83A1-F6EECF244321}">
                <p14:modId xmlns:p14="http://schemas.microsoft.com/office/powerpoint/2010/main" val="202662499"/>
              </p:ext>
            </p:extLst>
          </p:nvPr>
        </p:nvGraphicFramePr>
        <p:xfrm>
          <a:off x="1828800" y="2286000"/>
          <a:ext cx="8382000" cy="3463706"/>
        </p:xfrm>
        <a:graphic>
          <a:graphicData uri="http://schemas.openxmlformats.org/drawingml/2006/table">
            <a:tbl>
              <a:tblPr firstRow="1" bandRow="1">
                <a:tableStyleId>{5C22544A-7EE6-4342-B048-85BDC9FD1C3A}</a:tableStyleId>
              </a:tblPr>
              <a:tblGrid>
                <a:gridCol w="1877290">
                  <a:extLst>
                    <a:ext uri="{9D8B030D-6E8A-4147-A177-3AD203B41FA5}">
                      <a16:colId xmlns:a16="http://schemas.microsoft.com/office/drawing/2014/main" val="4244802196"/>
                    </a:ext>
                  </a:extLst>
                </a:gridCol>
                <a:gridCol w="2057400">
                  <a:extLst>
                    <a:ext uri="{9D8B030D-6E8A-4147-A177-3AD203B41FA5}">
                      <a16:colId xmlns:a16="http://schemas.microsoft.com/office/drawing/2014/main" val="3359999153"/>
                    </a:ext>
                  </a:extLst>
                </a:gridCol>
                <a:gridCol w="1295400">
                  <a:extLst>
                    <a:ext uri="{9D8B030D-6E8A-4147-A177-3AD203B41FA5}">
                      <a16:colId xmlns:a16="http://schemas.microsoft.com/office/drawing/2014/main" val="2437516737"/>
                    </a:ext>
                  </a:extLst>
                </a:gridCol>
                <a:gridCol w="1475510">
                  <a:extLst>
                    <a:ext uri="{9D8B030D-6E8A-4147-A177-3AD203B41FA5}">
                      <a16:colId xmlns:a16="http://schemas.microsoft.com/office/drawing/2014/main" val="1956023628"/>
                    </a:ext>
                  </a:extLst>
                </a:gridCol>
                <a:gridCol w="1676400">
                  <a:extLst>
                    <a:ext uri="{9D8B030D-6E8A-4147-A177-3AD203B41FA5}">
                      <a16:colId xmlns:a16="http://schemas.microsoft.com/office/drawing/2014/main" val="2573393467"/>
                    </a:ext>
                  </a:extLst>
                </a:gridCol>
              </a:tblGrid>
              <a:tr h="1094370">
                <a:tc>
                  <a:txBody>
                    <a:bodyPr/>
                    <a:lstStyle/>
                    <a:p>
                      <a:r>
                        <a:rPr lang="en-US" sz="2700" dirty="0"/>
                        <a:t>Intersection</a:t>
                      </a:r>
                    </a:p>
                  </a:txBody>
                  <a:tcPr marL="62345" marR="62345" marT="31173" marB="31173" anchor="ctr"/>
                </a:tc>
                <a:tc>
                  <a:txBody>
                    <a:bodyPr/>
                    <a:lstStyle/>
                    <a:p>
                      <a:pPr marL="0" marR="0" lvl="0" indent="0" algn="ctr" defTabSz="1682935" rtl="0" eaLnBrk="1" fontAlgn="auto" latinLnBrk="0" hangingPunct="1">
                        <a:lnSpc>
                          <a:spcPct val="100000"/>
                        </a:lnSpc>
                        <a:spcBef>
                          <a:spcPts val="0"/>
                        </a:spcBef>
                        <a:spcAft>
                          <a:spcPts val="0"/>
                        </a:spcAft>
                        <a:buClrTx/>
                        <a:buSzTx/>
                        <a:buFontTx/>
                        <a:buNone/>
                        <a:tabLst/>
                        <a:defRPr/>
                      </a:pPr>
                      <a:r>
                        <a:rPr lang="en-US" sz="2700" dirty="0"/>
                        <a:t>Conventional Widening</a:t>
                      </a:r>
                    </a:p>
                  </a:txBody>
                  <a:tcPr marL="62345" marR="62345" marT="31173" marB="31173" anchor="ctr"/>
                </a:tc>
                <a:tc>
                  <a:txBody>
                    <a:bodyPr/>
                    <a:lstStyle/>
                    <a:p>
                      <a:pPr marL="0" marR="0" lvl="0" indent="0" algn="ctr" defTabSz="1682935" rtl="0" eaLnBrk="1" fontAlgn="auto" latinLnBrk="0" hangingPunct="1">
                        <a:lnSpc>
                          <a:spcPct val="100000"/>
                        </a:lnSpc>
                        <a:spcBef>
                          <a:spcPts val="0"/>
                        </a:spcBef>
                        <a:spcAft>
                          <a:spcPts val="0"/>
                        </a:spcAft>
                        <a:buClrTx/>
                        <a:buSzTx/>
                        <a:buFontTx/>
                        <a:buNone/>
                        <a:tabLst/>
                        <a:defRPr/>
                      </a:pPr>
                      <a:r>
                        <a:rPr lang="en-US" sz="2700" dirty="0"/>
                        <a:t>RCUT</a:t>
                      </a:r>
                    </a:p>
                  </a:txBody>
                  <a:tcPr marL="62345" marR="62345" marT="31173" marB="31173" anchor="ctr"/>
                </a:tc>
                <a:tc>
                  <a:txBody>
                    <a:bodyPr/>
                    <a:lstStyle/>
                    <a:p>
                      <a:pPr algn="ctr"/>
                      <a:r>
                        <a:rPr lang="en-US" sz="2700" dirty="0"/>
                        <a:t>Bowtie</a:t>
                      </a:r>
                    </a:p>
                  </a:txBody>
                  <a:tcPr marL="62345" marR="62345" marT="31173" marB="31173" anchor="ctr"/>
                </a:tc>
                <a:tc>
                  <a:txBody>
                    <a:bodyPr/>
                    <a:lstStyle/>
                    <a:p>
                      <a:pPr algn="ctr"/>
                      <a:r>
                        <a:rPr lang="en-US" sz="2700" dirty="0"/>
                        <a:t>Grade Separation</a:t>
                      </a:r>
                    </a:p>
                  </a:txBody>
                  <a:tcPr marL="62345" marR="62345" marT="31173" marB="31173" anchor="ctr"/>
                </a:tc>
                <a:extLst>
                  <a:ext uri="{0D108BD9-81ED-4DB2-BD59-A6C34878D82A}">
                    <a16:rowId xmlns:a16="http://schemas.microsoft.com/office/drawing/2014/main" val="1047580830"/>
                  </a:ext>
                </a:extLst>
              </a:tr>
              <a:tr h="592334">
                <a:tc>
                  <a:txBody>
                    <a:bodyPr/>
                    <a:lstStyle/>
                    <a:p>
                      <a:r>
                        <a:rPr lang="en-US" sz="1600" b="1" dirty="0"/>
                        <a:t>Woodhill Drive</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endParaRPr lang="en-US" sz="1600" b="1" dirty="0"/>
                    </a:p>
                  </a:txBody>
                  <a:tcPr marL="62345" marR="62345" marT="31173" marB="31173" anchor="ctr"/>
                </a:tc>
                <a:tc>
                  <a:txBody>
                    <a:bodyPr/>
                    <a:lstStyle/>
                    <a:p>
                      <a:pPr algn="ctr"/>
                      <a:r>
                        <a:rPr lang="en-US" sz="1600" b="1" dirty="0"/>
                        <a:t>X</a:t>
                      </a:r>
                    </a:p>
                  </a:txBody>
                  <a:tcPr marL="62345" marR="62345" marT="31173" marB="31173" anchor="ctr"/>
                </a:tc>
                <a:extLst>
                  <a:ext uri="{0D108BD9-81ED-4DB2-BD59-A6C34878D82A}">
                    <a16:rowId xmlns:a16="http://schemas.microsoft.com/office/drawing/2014/main" val="978498651"/>
                  </a:ext>
                </a:extLst>
              </a:tr>
              <a:tr h="592334">
                <a:tc>
                  <a:txBody>
                    <a:bodyPr/>
                    <a:lstStyle/>
                    <a:p>
                      <a:r>
                        <a:rPr lang="en-US" sz="1600" b="1" dirty="0"/>
                        <a:t>Palumbo Drive</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endParaRPr lang="en-US" sz="1600" b="1" dirty="0"/>
                    </a:p>
                  </a:txBody>
                  <a:tcPr marL="62345" marR="62345" marT="31173" marB="31173" anchor="ctr"/>
                </a:tc>
                <a:tc>
                  <a:txBody>
                    <a:bodyPr/>
                    <a:lstStyle/>
                    <a:p>
                      <a:pPr algn="ctr"/>
                      <a:endParaRPr lang="en-US" sz="1600" b="1" dirty="0"/>
                    </a:p>
                  </a:txBody>
                  <a:tcPr marL="62345" marR="62345" marT="31173" marB="31173" anchor="ctr"/>
                </a:tc>
                <a:extLst>
                  <a:ext uri="{0D108BD9-81ED-4DB2-BD59-A6C34878D82A}">
                    <a16:rowId xmlns:a16="http://schemas.microsoft.com/office/drawing/2014/main" val="2872680722"/>
                  </a:ext>
                </a:extLst>
              </a:tr>
              <a:tr h="592334">
                <a:tc>
                  <a:txBody>
                    <a:bodyPr/>
                    <a:lstStyle/>
                    <a:p>
                      <a:r>
                        <a:rPr lang="en-US" sz="1600" b="1" dirty="0"/>
                        <a:t>Young Drive</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endParaRPr lang="en-US" sz="1600" b="1" dirty="0"/>
                    </a:p>
                  </a:txBody>
                  <a:tcPr marL="62345" marR="62345" marT="31173" marB="31173" anchor="ctr"/>
                </a:tc>
                <a:tc>
                  <a:txBody>
                    <a:bodyPr/>
                    <a:lstStyle/>
                    <a:p>
                      <a:pPr algn="ctr"/>
                      <a:endParaRPr lang="en-US" sz="1600" b="1" dirty="0"/>
                    </a:p>
                  </a:txBody>
                  <a:tcPr marL="62345" marR="62345" marT="31173" marB="31173" anchor="ctr"/>
                </a:tc>
                <a:extLst>
                  <a:ext uri="{0D108BD9-81ED-4DB2-BD59-A6C34878D82A}">
                    <a16:rowId xmlns:a16="http://schemas.microsoft.com/office/drawing/2014/main" val="764401599"/>
                  </a:ext>
                </a:extLst>
              </a:tr>
              <a:tr h="592334">
                <a:tc>
                  <a:txBody>
                    <a:bodyPr/>
                    <a:lstStyle/>
                    <a:p>
                      <a:r>
                        <a:rPr lang="en-US" sz="1600" b="1" dirty="0"/>
                        <a:t>Liberty Road</a:t>
                      </a:r>
                    </a:p>
                  </a:txBody>
                  <a:tcPr marL="62345" marR="62345" marT="31173" marB="31173" anchor="ctr"/>
                </a:tc>
                <a:tc>
                  <a:txBody>
                    <a:bodyPr/>
                    <a:lstStyle/>
                    <a:p>
                      <a:pPr algn="ctr"/>
                      <a:r>
                        <a:rPr lang="en-US" sz="1600" b="1" dirty="0"/>
                        <a:t>X</a:t>
                      </a:r>
                    </a:p>
                  </a:txBody>
                  <a:tcPr marL="62345" marR="62345" marT="31173" marB="31173" anchor="ctr"/>
                </a:tc>
                <a:tc>
                  <a:txBody>
                    <a:bodyPr/>
                    <a:lstStyle/>
                    <a:p>
                      <a:pPr algn="ctr"/>
                      <a:endParaRPr lang="en-US" sz="1600" b="1" dirty="0"/>
                    </a:p>
                  </a:txBody>
                  <a:tcPr marL="62345" marR="62345" marT="31173" marB="31173" anchor="ctr"/>
                </a:tc>
                <a:tc>
                  <a:txBody>
                    <a:bodyPr/>
                    <a:lstStyle/>
                    <a:p>
                      <a:pPr algn="ctr"/>
                      <a:r>
                        <a:rPr lang="en-US" sz="1600" b="1" dirty="0"/>
                        <a:t>X</a:t>
                      </a:r>
                    </a:p>
                  </a:txBody>
                  <a:tcPr marL="62345" marR="62345" marT="31173" marB="31173" anchor="ctr"/>
                </a:tc>
                <a:tc>
                  <a:txBody>
                    <a:bodyPr/>
                    <a:lstStyle/>
                    <a:p>
                      <a:pPr algn="ctr"/>
                      <a:r>
                        <a:rPr lang="en-US" sz="1600" b="1" dirty="0"/>
                        <a:t>X</a:t>
                      </a:r>
                    </a:p>
                  </a:txBody>
                  <a:tcPr marL="62345" marR="62345" marT="31173" marB="31173" anchor="ctr"/>
                </a:tc>
                <a:extLst>
                  <a:ext uri="{0D108BD9-81ED-4DB2-BD59-A6C34878D82A}">
                    <a16:rowId xmlns:a16="http://schemas.microsoft.com/office/drawing/2014/main" val="3370092165"/>
                  </a:ext>
                </a:extLst>
              </a:tr>
            </a:tbl>
          </a:graphicData>
        </a:graphic>
      </p:graphicFrame>
    </p:spTree>
    <p:extLst>
      <p:ext uri="{BB962C8B-B14F-4D97-AF65-F5344CB8AC3E}">
        <p14:creationId xmlns:p14="http://schemas.microsoft.com/office/powerpoint/2010/main" val="3801552199"/>
      </p:ext>
    </p:extLst>
  </p:cSld>
  <p:clrMapOvr>
    <a:masterClrMapping/>
  </p:clrMapOvr>
  <mc:AlternateContent xmlns:mc="http://schemas.openxmlformats.org/markup-compatibility/2006" xmlns:p14="http://schemas.microsoft.com/office/powerpoint/2010/main">
    <mc:Choice Requires="p14">
      <p:transition spd="slow" p14:dur="2000" advTm="10782"/>
    </mc:Choice>
    <mc:Fallback xmlns="">
      <p:transition spd="slow" advTm="10782"/>
    </mc:Fallback>
  </mc:AlternateContent>
</p:sld>
</file>

<file path=ppt/theme/theme1.xml><?xml version="1.0" encoding="utf-8"?>
<a:theme xmlns:a="http://schemas.openxmlformats.org/drawingml/2006/main" name="1_Stantec Master - Dark">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222222">
            <a:alpha val="55000"/>
          </a:srgbClr>
        </a:solidFill>
      </a:spPr>
      <a:bodyPr wrap="square" rtlCol="0">
        <a:spAutoFit/>
      </a:bodyPr>
      <a:lstStyle>
        <a:defPPr algn="ctr">
          <a:defRPr sz="1000" dirty="0">
            <a:solidFill>
              <a:schemeClr val="bg1"/>
            </a:solidFill>
          </a:defRPr>
        </a:defPPr>
      </a:lstStyle>
    </a:txDef>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5130</TotalTime>
  <Words>387</Words>
  <Application>Microsoft Office PowerPoint</Application>
  <PresentationFormat>Widescreen</PresentationFormat>
  <Paragraphs>64</Paragraphs>
  <Slides>8</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Arial</vt:lpstr>
      <vt:lpstr>Calibri</vt:lpstr>
      <vt:lpstr>Century Gothic</vt:lpstr>
      <vt:lpstr>1_Stantec Master - Dark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Winchester, Graham</dc:creator>
  <cp:lastModifiedBy>David Lindeman</cp:lastModifiedBy>
  <cp:revision>72</cp:revision>
  <dcterms:created xsi:type="dcterms:W3CDTF">2023-10-24T12:18:58Z</dcterms:created>
  <dcterms:modified xsi:type="dcterms:W3CDTF">2025-03-05T20:30:31Z</dcterms:modified>
</cp:coreProperties>
</file>